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16</cp:revision>
  <dcterms:created xsi:type="dcterms:W3CDTF">2016-10-16T05:48:41Z</dcterms:created>
  <dcterms:modified xsi:type="dcterms:W3CDTF">2016-11-05T07:25:47Z</dcterms:modified>
</cp:coreProperties>
</file>