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4" name="Rectangle 3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846" y="5735560"/>
              <a:ext cx="4445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Downloading linenux.jar file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0844" y="2505089"/>
            <a:ext cx="9000000" cy="1665624"/>
            <a:chOff x="880844" y="2505089"/>
            <a:chExt cx="9000000" cy="1665624"/>
          </a:xfrm>
        </p:grpSpPr>
        <p:sp>
          <p:nvSpPr>
            <p:cNvPr id="13" name="TextBox 12"/>
            <p:cNvSpPr txBox="1"/>
            <p:nvPr/>
          </p:nvSpPr>
          <p:spPr>
            <a:xfrm>
              <a:off x="880844" y="3770603"/>
              <a:ext cx="3765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10: Program Information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1193" b="3809"/>
            <a:stretch/>
          </p:blipFill>
          <p:spPr>
            <a:xfrm>
              <a:off x="880844" y="2505089"/>
              <a:ext cx="9000000" cy="1265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5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6954" y="2419301"/>
            <a:ext cx="9000000" cy="1652544"/>
            <a:chOff x="796954" y="2419301"/>
            <a:chExt cx="9000000" cy="1652544"/>
          </a:xfrm>
        </p:grpSpPr>
        <p:sp>
          <p:nvSpPr>
            <p:cNvPr id="5" name="TextBox 4"/>
            <p:cNvSpPr txBox="1"/>
            <p:nvPr/>
          </p:nvSpPr>
          <p:spPr>
            <a:xfrm>
              <a:off x="796954" y="3671735"/>
              <a:ext cx="4958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11: Help for Information Command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1315" b="3946"/>
            <a:stretch/>
          </p:blipFill>
          <p:spPr>
            <a:xfrm>
              <a:off x="796954" y="2419301"/>
              <a:ext cx="9000000" cy="125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98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Display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5137" y="2330701"/>
            <a:ext cx="9000000" cy="1301016"/>
            <a:chOff x="1095137" y="2330701"/>
            <a:chExt cx="9000000" cy="1301016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2752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Adding Tasks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82204"/>
            <a:stretch/>
          </p:blipFill>
          <p:spPr>
            <a:xfrm>
              <a:off x="1095137" y="2330701"/>
              <a:ext cx="9000000" cy="900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99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5137" y="1949197"/>
            <a:ext cx="9000000" cy="1682520"/>
            <a:chOff x="1095137" y="1949197"/>
            <a:chExt cx="9000000" cy="1682520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3385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Setting a Reminder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0693" b="3975"/>
            <a:stretch/>
          </p:blipFill>
          <p:spPr>
            <a:xfrm>
              <a:off x="1095137" y="1949197"/>
              <a:ext cx="9000000" cy="1282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7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85522" y="234723"/>
            <a:ext cx="9001386" cy="5800110"/>
            <a:chOff x="1585522" y="234723"/>
            <a:chExt cx="9001386" cy="5800110"/>
          </a:xfrm>
        </p:grpSpPr>
        <p:sp>
          <p:nvSpPr>
            <p:cNvPr id="15" name="TextBox 14"/>
            <p:cNvSpPr txBox="1"/>
            <p:nvPr/>
          </p:nvSpPr>
          <p:spPr>
            <a:xfrm>
              <a:off x="1585522" y="5634723"/>
              <a:ext cx="36279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Multiple Tasks Found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4097"/>
            <a:stretch/>
          </p:blipFill>
          <p:spPr>
            <a:xfrm>
              <a:off x="1585522" y="234723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9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22787" y="352338"/>
            <a:ext cx="9001386" cy="5800110"/>
            <a:chOff x="922787" y="352338"/>
            <a:chExt cx="9001386" cy="5800110"/>
          </a:xfrm>
        </p:grpSpPr>
        <p:sp>
          <p:nvSpPr>
            <p:cNvPr id="5" name="TextBox 4"/>
            <p:cNvSpPr txBox="1"/>
            <p:nvPr/>
          </p:nvSpPr>
          <p:spPr>
            <a:xfrm>
              <a:off x="922787" y="5752338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Listing All Tasks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4082"/>
            <a:stretch/>
          </p:blipFill>
          <p:spPr>
            <a:xfrm>
              <a:off x="922787" y="352338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41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2787" y="352338"/>
            <a:ext cx="9001386" cy="5800110"/>
            <a:chOff x="922787" y="352338"/>
            <a:chExt cx="9001386" cy="5800110"/>
          </a:xfrm>
        </p:grpSpPr>
        <p:sp>
          <p:nvSpPr>
            <p:cNvPr id="5" name="TextBox 4"/>
            <p:cNvSpPr txBox="1"/>
            <p:nvPr/>
          </p:nvSpPr>
          <p:spPr>
            <a:xfrm>
              <a:off x="922787" y="5752338"/>
              <a:ext cx="4265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Listing Tasks with NUS Tag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3854"/>
            <a:stretch/>
          </p:blipFill>
          <p:spPr>
            <a:xfrm>
              <a:off x="922787" y="352338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43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9900" y="1964875"/>
            <a:ext cx="9000000" cy="1658358"/>
            <a:chOff x="989900" y="1964875"/>
            <a:chExt cx="9000000" cy="1658358"/>
          </a:xfrm>
        </p:grpSpPr>
        <p:sp>
          <p:nvSpPr>
            <p:cNvPr id="7" name="TextBox 6"/>
            <p:cNvSpPr txBox="1"/>
            <p:nvPr/>
          </p:nvSpPr>
          <p:spPr>
            <a:xfrm>
              <a:off x="989900" y="3223123"/>
              <a:ext cx="2948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8: Viewing a Task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1293" b="3853"/>
            <a:stretch/>
          </p:blipFill>
          <p:spPr>
            <a:xfrm>
              <a:off x="989900" y="1964875"/>
              <a:ext cx="9000000" cy="1258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23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3735" y="285226"/>
            <a:ext cx="9001388" cy="5800110"/>
            <a:chOff x="813735" y="285226"/>
            <a:chExt cx="9001388" cy="5800110"/>
          </a:xfrm>
        </p:grpSpPr>
        <p:sp>
          <p:nvSpPr>
            <p:cNvPr id="6" name="TextBox 5"/>
            <p:cNvSpPr txBox="1"/>
            <p:nvPr/>
          </p:nvSpPr>
          <p:spPr>
            <a:xfrm>
              <a:off x="813735" y="5685226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9: Freetime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4097"/>
            <a:stretch/>
          </p:blipFill>
          <p:spPr>
            <a:xfrm>
              <a:off x="813735" y="285226"/>
              <a:ext cx="9001388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35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39</cp:revision>
  <dcterms:created xsi:type="dcterms:W3CDTF">2016-10-16T05:48:41Z</dcterms:created>
  <dcterms:modified xsi:type="dcterms:W3CDTF">2016-11-06T06:38:41Z</dcterms:modified>
</cp:coreProperties>
</file>