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63" r:id="rId9"/>
    <p:sldId id="258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7A6"/>
    <a:srgbClr val="FBB7B7"/>
    <a:srgbClr val="FAA0A0"/>
    <a:srgbClr val="FB9989"/>
    <a:srgbClr val="F9A695"/>
    <a:srgbClr val="FEC6DE"/>
    <a:srgbClr val="E6C8FC"/>
    <a:srgbClr val="F7D1C9"/>
    <a:srgbClr val="E3381B"/>
    <a:srgbClr val="F1A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pPr/>
              <a:t>6/11/2016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2848" y="276837"/>
            <a:ext cx="9001388" cy="5800110"/>
            <a:chOff x="1182848" y="276837"/>
            <a:chExt cx="9001388" cy="58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449" t="15780" r="16399" b="12049"/>
            <a:stretch/>
          </p:blipFill>
          <p:spPr>
            <a:xfrm>
              <a:off x="1182848" y="276837"/>
              <a:ext cx="9001388" cy="540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8900718" y="1040234"/>
              <a:ext cx="620787" cy="192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2848" y="5676837"/>
              <a:ext cx="3602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Preferences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61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26308" y="3145741"/>
            <a:ext cx="1476463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Command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636" y="1869527"/>
            <a:ext cx="644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398" y="2576389"/>
            <a:ext cx="1895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ConsoleController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8056" y="2569751"/>
            <a:ext cx="13527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ControlUnit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78056" y="3253463"/>
            <a:ext cx="158622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CommandManager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637" y="1869526"/>
            <a:ext cx="99864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Schedule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48169" y="3407351"/>
            <a:ext cx="49495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4013646" y="2202554"/>
            <a:ext cx="8550" cy="32543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13646" y="2925740"/>
            <a:ext cx="3980" cy="3087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25087" y="2730278"/>
            <a:ext cx="46908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665913" y="2236061"/>
            <a:ext cx="0" cy="291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16583" y="4121361"/>
            <a:ext cx="1895912" cy="5232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&lt;&lt;interface&gt;&gt;</a:t>
            </a:r>
          </a:p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CommandResult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581084" y="2216150"/>
            <a:ext cx="8389" cy="99846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60559" y="3740768"/>
            <a:ext cx="3980" cy="30878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or: Elbow 48"/>
          <p:cNvCxnSpPr/>
          <p:nvPr/>
        </p:nvCxnSpPr>
        <p:spPr>
          <a:xfrm>
            <a:off x="1665913" y="3003260"/>
            <a:ext cx="3329731" cy="1451295"/>
          </a:xfrm>
          <a:prstGeom prst="bentConnector3">
            <a:avLst>
              <a:gd name="adj1" fmla="val -136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6308" y="1862240"/>
            <a:ext cx="6131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Task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748169" y="2023414"/>
            <a:ext cx="494951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885959" y="3407351"/>
            <a:ext cx="595617" cy="77520"/>
            <a:chOff x="6858297" y="1855336"/>
            <a:chExt cx="595617" cy="77520"/>
          </a:xfrm>
        </p:grpSpPr>
        <p:cxnSp>
          <p:nvCxnSpPr>
            <p:cNvPr id="56" name="Straight Arrow Connector 55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7571588" y="2877528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InvalidCommand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571589" y="3330982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…Command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71588" y="2423407"/>
            <a:ext cx="1588853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6"/>
                </a:solidFill>
                <a:latin typeface="Consolas" panose="020B0609020204030204" pitchFamily="49" charset="0"/>
              </a:rPr>
              <a:t>AddCommand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242241" y="2609424"/>
            <a:ext cx="6301" cy="8182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242241" y="2609424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274571" y="3020441"/>
            <a:ext cx="203935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7130726" y="4252469"/>
            <a:ext cx="595617" cy="77520"/>
            <a:chOff x="6858297" y="1855336"/>
            <a:chExt cx="595617" cy="77520"/>
          </a:xfrm>
        </p:grpSpPr>
        <p:cxnSp>
          <p:nvCxnSpPr>
            <p:cNvPr id="80" name="Straight Arrow Connector 79"/>
            <p:cNvCxnSpPr/>
            <p:nvPr/>
          </p:nvCxnSpPr>
          <p:spPr>
            <a:xfrm flipH="1">
              <a:off x="6858297" y="1896060"/>
              <a:ext cx="595617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948247" y="1855336"/>
              <a:ext cx="0" cy="7752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7816355" y="4590866"/>
            <a:ext cx="2230775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InvalidCommandResult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16356" y="5044320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…CommandResult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16356" y="4136745"/>
            <a:ext cx="2230774" cy="30777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AddCommandResult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7487008" y="4322762"/>
            <a:ext cx="6301" cy="818289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87008" y="5144804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19338" y="4733779"/>
            <a:ext cx="20393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/>
          <p:cNvCxnSpPr/>
          <p:nvPr/>
        </p:nvCxnSpPr>
        <p:spPr>
          <a:xfrm>
            <a:off x="9250454" y="2576389"/>
            <a:ext cx="886689" cy="1713338"/>
          </a:xfrm>
          <a:prstGeom prst="bentConnector3">
            <a:avLst>
              <a:gd name="adj1" fmla="val 125781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/>
          <p:cNvCxnSpPr/>
          <p:nvPr/>
        </p:nvCxnSpPr>
        <p:spPr>
          <a:xfrm>
            <a:off x="9250453" y="3031416"/>
            <a:ext cx="886689" cy="1713338"/>
          </a:xfrm>
          <a:prstGeom prst="bentConnector3">
            <a:avLst>
              <a:gd name="adj1" fmla="val 171614"/>
            </a:avLst>
          </a:prstGeom>
          <a:ln>
            <a:solidFill>
              <a:schemeClr val="accent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/>
          <p:cNvCxnSpPr/>
          <p:nvPr/>
        </p:nvCxnSpPr>
        <p:spPr>
          <a:xfrm>
            <a:off x="9250454" y="3484870"/>
            <a:ext cx="886688" cy="1713338"/>
          </a:xfrm>
          <a:prstGeom prst="bentConnector3">
            <a:avLst>
              <a:gd name="adj1" fmla="val 218490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59682" y="543426"/>
            <a:ext cx="9001390" cy="5800110"/>
            <a:chOff x="1459682" y="543426"/>
            <a:chExt cx="9001390" cy="58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450" t="9909" r="13440" b="8552"/>
            <a:stretch/>
          </p:blipFill>
          <p:spPr>
            <a:xfrm>
              <a:off x="1459682" y="543426"/>
              <a:ext cx="9001390" cy="540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1593908" y="1275128"/>
              <a:ext cx="4311942" cy="8472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9682" y="5943426"/>
              <a:ext cx="2991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Profile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9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603093" y="1409350"/>
            <a:ext cx="9000000" cy="3859416"/>
            <a:chOff x="1603094" y="1409350"/>
            <a:chExt cx="8019079" cy="3859416"/>
          </a:xfrm>
        </p:grpSpPr>
        <p:sp>
          <p:nvSpPr>
            <p:cNvPr id="13" name="Rectangle 12"/>
            <p:cNvSpPr/>
            <p:nvPr/>
          </p:nvSpPr>
          <p:spPr>
            <a:xfrm>
              <a:off x="3828560" y="1409350"/>
              <a:ext cx="5793612" cy="3464654"/>
            </a:xfrm>
            <a:prstGeom prst="rect">
              <a:avLst/>
            </a:prstGeom>
            <a:solidFill>
              <a:schemeClr val="bg1">
                <a:alpha val="43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240" y="1552742"/>
              <a:ext cx="1440000" cy="94628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240" y="3874754"/>
              <a:ext cx="1440000" cy="941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218" y="2811890"/>
              <a:ext cx="1440000" cy="946286"/>
            </a:xfrm>
            <a:prstGeom prst="rect">
              <a:avLst/>
            </a:prstGeom>
          </p:spPr>
        </p:pic>
        <p:sp>
          <p:nvSpPr>
            <p:cNvPr id="9" name="Smiley Face 8"/>
            <p:cNvSpPr/>
            <p:nvPr/>
          </p:nvSpPr>
          <p:spPr>
            <a:xfrm>
              <a:off x="2384501" y="2854575"/>
              <a:ext cx="602714" cy="574204"/>
            </a:xfrm>
            <a:prstGeom prst="smileyFac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03094" y="4868656"/>
              <a:ext cx="2842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3: MVC Diagram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05218" y="3860586"/>
              <a:ext cx="143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Manipulates</a:t>
              </a:r>
            </a:p>
          </p:txBody>
        </p:sp>
        <p:cxnSp>
          <p:nvCxnSpPr>
            <p:cNvPr id="31" name="Connector: Elbow 30"/>
            <p:cNvCxnSpPr>
              <a:stCxn id="7" idx="0"/>
            </p:cNvCxnSpPr>
            <p:nvPr/>
          </p:nvCxnSpPr>
          <p:spPr>
            <a:xfrm rot="16200000" flipV="1">
              <a:off x="6094213" y="1900884"/>
              <a:ext cx="786005" cy="1036007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/>
            <p:cNvCxnSpPr>
              <a:stCxn id="5" idx="1"/>
              <a:endCxn id="9" idx="0"/>
            </p:cNvCxnSpPr>
            <p:nvPr/>
          </p:nvCxnSpPr>
          <p:spPr>
            <a:xfrm rot="10800000" flipV="1">
              <a:off x="2685858" y="2025885"/>
              <a:ext cx="1814382" cy="828690"/>
            </a:xfrm>
            <a:prstGeom prst="bentConnector2">
              <a:avLst/>
            </a:prstGeom>
            <a:ln w="63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stCxn id="9" idx="4"/>
              <a:endCxn id="6" idx="1"/>
            </p:cNvCxnSpPr>
            <p:nvPr/>
          </p:nvCxnSpPr>
          <p:spPr>
            <a:xfrm rot="16200000" flipH="1">
              <a:off x="3134612" y="2980025"/>
              <a:ext cx="916875" cy="1814382"/>
            </a:xfrm>
            <a:prstGeom prst="bentConnector2">
              <a:avLst/>
            </a:prstGeom>
            <a:ln w="63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/>
            <p:cNvCxnSpPr>
              <a:stCxn id="6" idx="3"/>
              <a:endCxn id="7" idx="2"/>
            </p:cNvCxnSpPr>
            <p:nvPr/>
          </p:nvCxnSpPr>
          <p:spPr>
            <a:xfrm flipV="1">
              <a:off x="5940240" y="3758176"/>
              <a:ext cx="1064978" cy="587478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005218" y="2090481"/>
              <a:ext cx="114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Updates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49015" y="2090481"/>
              <a:ext cx="696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Sees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03094" y="3860586"/>
              <a:ext cx="1061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Interacts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21881" y="4504672"/>
              <a:ext cx="1000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Linenux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92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" y="504974"/>
            <a:ext cx="720000" cy="473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50" y="507217"/>
            <a:ext cx="720000" cy="4709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45520" y="2024414"/>
            <a:ext cx="9000000" cy="3438991"/>
            <a:chOff x="1889468" y="2678755"/>
            <a:chExt cx="9000000" cy="34389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468" y="2678755"/>
              <a:ext cx="9000000" cy="303888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468" y="2678755"/>
              <a:ext cx="720000" cy="473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89468" y="5717636"/>
              <a:ext cx="3382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Model Component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20" y="504974"/>
            <a:ext cx="720000" cy="47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35276" y="2494803"/>
            <a:ext cx="9000000" cy="2517757"/>
            <a:chOff x="1166829" y="3487792"/>
            <a:chExt cx="9000000" cy="25177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829" y="3487792"/>
              <a:ext cx="720000" cy="473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66829" y="5605439"/>
              <a:ext cx="3246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5: View Component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829" y="3487792"/>
              <a:ext cx="9000000" cy="2117647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4976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3260" y="1437746"/>
            <a:ext cx="9000000" cy="4157045"/>
            <a:chOff x="1253260" y="1437746"/>
            <a:chExt cx="9000000" cy="4157045"/>
          </a:xfrm>
        </p:grpSpPr>
        <p:sp>
          <p:nvSpPr>
            <p:cNvPr id="9" name="TextBox 8"/>
            <p:cNvSpPr txBox="1"/>
            <p:nvPr/>
          </p:nvSpPr>
          <p:spPr>
            <a:xfrm>
              <a:off x="1253260" y="5194681"/>
              <a:ext cx="3796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6: Controller Component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260" y="1437746"/>
              <a:ext cx="720000" cy="4709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260" y="1437746"/>
              <a:ext cx="9000000" cy="375693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4735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17994" y="0"/>
            <a:ext cx="7453647" cy="5950708"/>
            <a:chOff x="2217994" y="0"/>
            <a:chExt cx="7453647" cy="5950708"/>
          </a:xfrm>
        </p:grpSpPr>
        <p:sp>
          <p:nvSpPr>
            <p:cNvPr id="9" name="TextBox 8"/>
            <p:cNvSpPr txBox="1"/>
            <p:nvPr/>
          </p:nvSpPr>
          <p:spPr>
            <a:xfrm>
              <a:off x="2276717" y="5550598"/>
              <a:ext cx="5843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7: Command Execution Sequence Diagram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994" y="0"/>
              <a:ext cx="7453647" cy="5826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30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6224" y="0"/>
            <a:ext cx="28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Activity Diagram for </a:t>
            </a:r>
            <a:r>
              <a:rPr lang="en-SG" dirty="0" err="1">
                <a:latin typeface="Garamond" panose="02020404030301010803" pitchFamily="18" charset="0"/>
              </a:rPr>
              <a:t>Linenux</a:t>
            </a:r>
            <a:endParaRPr lang="en-SG" dirty="0">
              <a:latin typeface="Garamond" panose="02020404030301010803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-67385" y="-946619"/>
            <a:ext cx="11988024" cy="8486399"/>
            <a:chOff x="-67385" y="-946619"/>
            <a:chExt cx="11988024" cy="8486399"/>
          </a:xfrm>
        </p:grpSpPr>
        <p:cxnSp>
          <p:nvCxnSpPr>
            <p:cNvPr id="388" name="Straight Arrow Connector 387"/>
            <p:cNvCxnSpPr>
              <a:stCxn id="386" idx="0"/>
              <a:endCxn id="65" idx="2"/>
            </p:cNvCxnSpPr>
            <p:nvPr/>
          </p:nvCxnSpPr>
          <p:spPr>
            <a:xfrm flipH="1" flipV="1">
              <a:off x="1224012" y="-157346"/>
              <a:ext cx="1" cy="5638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/>
            <p:cNvGrpSpPr/>
            <p:nvPr/>
          </p:nvGrpSpPr>
          <p:grpSpPr>
            <a:xfrm>
              <a:off x="-67385" y="-946619"/>
              <a:ext cx="11988024" cy="8486399"/>
              <a:chOff x="-67385" y="-946619"/>
              <a:chExt cx="11988024" cy="848639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-67385" y="-946619"/>
                <a:ext cx="11988024" cy="8486399"/>
                <a:chOff x="-67385" y="-946619"/>
                <a:chExt cx="11988024" cy="8486399"/>
              </a:xfrm>
            </p:grpSpPr>
            <p:cxnSp>
              <p:nvCxnSpPr>
                <p:cNvPr id="396" name="Straight Arrow Connector 395"/>
                <p:cNvCxnSpPr>
                  <a:stCxn id="386" idx="3"/>
                  <a:endCxn id="228" idx="4"/>
                </p:cNvCxnSpPr>
                <p:nvPr/>
              </p:nvCxnSpPr>
              <p:spPr>
                <a:xfrm flipV="1">
                  <a:off x="1517583" y="-422041"/>
                  <a:ext cx="1279099" cy="103070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9" name="Group 418"/>
                <p:cNvGrpSpPr/>
                <p:nvPr/>
              </p:nvGrpSpPr>
              <p:grpSpPr>
                <a:xfrm>
                  <a:off x="-67385" y="-946619"/>
                  <a:ext cx="11988024" cy="8486399"/>
                  <a:chOff x="-67385" y="-946619"/>
                  <a:chExt cx="11988024" cy="8486399"/>
                </a:xfrm>
              </p:grpSpPr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202472" y="2216182"/>
                    <a:ext cx="11718167" cy="5323598"/>
                    <a:chOff x="227872" y="-96243"/>
                    <a:chExt cx="11718167" cy="5323598"/>
                  </a:xfrm>
                </p:grpSpPr>
                <p:sp>
                  <p:nvSpPr>
                    <p:cNvPr id="91" name="Rounded Rectangle 90"/>
                    <p:cNvSpPr/>
                    <p:nvPr/>
                  </p:nvSpPr>
                  <p:spPr>
                    <a:xfrm>
                      <a:off x="4551148" y="-96243"/>
                      <a:ext cx="1838424" cy="789273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Display invalid command</a:t>
                      </a:r>
                    </a:p>
                  </p:txBody>
                </p:sp>
                <p:grpSp>
                  <p:nvGrpSpPr>
                    <p:cNvPr id="324" name="Group 323"/>
                    <p:cNvGrpSpPr/>
                    <p:nvPr/>
                  </p:nvGrpSpPr>
                  <p:grpSpPr>
                    <a:xfrm>
                      <a:off x="227872" y="186087"/>
                      <a:ext cx="11718167" cy="5041268"/>
                      <a:chOff x="227872" y="166837"/>
                      <a:chExt cx="11718167" cy="5041268"/>
                    </a:xfrm>
                  </p:grpSpPr>
                  <p:sp>
                    <p:nvSpPr>
                      <p:cNvPr id="70" name="Rounded Rectangle 69"/>
                      <p:cNvSpPr/>
                      <p:nvPr/>
                    </p:nvSpPr>
                    <p:spPr>
                      <a:xfrm>
                        <a:off x="914417" y="1259282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User gives an input</a:t>
                        </a:r>
                      </a:p>
                    </p:txBody>
                  </p:sp>
                  <p:cxnSp>
                    <p:nvCxnSpPr>
                      <p:cNvPr id="80" name="Straight Arrow Connector 79"/>
                      <p:cNvCxnSpPr>
                        <a:stCxn id="152" idx="3"/>
                        <a:endCxn id="84" idx="1"/>
                      </p:cNvCxnSpPr>
                      <p:nvPr/>
                    </p:nvCxnSpPr>
                    <p:spPr>
                      <a:xfrm>
                        <a:off x="3990021" y="1653919"/>
                        <a:ext cx="119512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Diamond 83"/>
                      <p:cNvSpPr/>
                      <p:nvPr/>
                    </p:nvSpPr>
                    <p:spPr>
                      <a:xfrm>
                        <a:off x="5185144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87" name="TextBox 86"/>
                      <p:cNvSpPr txBox="1"/>
                      <p:nvPr/>
                    </p:nvSpPr>
                    <p:spPr>
                      <a:xfrm>
                        <a:off x="4829392" y="1827197"/>
                        <a:ext cx="218418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/>
                          <a:t>responds to input</a:t>
                        </a:r>
                      </a:p>
                    </p:txBody>
                  </p:sp>
                  <p:cxnSp>
                    <p:nvCxnSpPr>
                      <p:cNvPr id="92" name="Straight Arrow Connector 91"/>
                      <p:cNvCxnSpPr>
                        <a:stCxn id="84" idx="0"/>
                        <a:endCxn id="91" idx="2"/>
                      </p:cNvCxnSpPr>
                      <p:nvPr/>
                    </p:nvCxnSpPr>
                    <p:spPr>
                      <a:xfrm flipH="1" flipV="1">
                        <a:off x="5470360" y="693030"/>
                        <a:ext cx="8355" cy="75875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91" idx="3"/>
                        <a:endCxn id="100" idx="2"/>
                      </p:cNvCxnSpPr>
                      <p:nvPr/>
                    </p:nvCxnSpPr>
                    <p:spPr>
                      <a:xfrm flipV="1">
                        <a:off x="6389572" y="296779"/>
                        <a:ext cx="404249" cy="16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0" name="Oval 99"/>
                      <p:cNvSpPr/>
                      <p:nvPr/>
                    </p:nvSpPr>
                    <p:spPr>
                      <a:xfrm>
                        <a:off x="6793821" y="16683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02" name="Oval 101"/>
                      <p:cNvSpPr/>
                      <p:nvPr/>
                    </p:nvSpPr>
                    <p:spPr>
                      <a:xfrm>
                        <a:off x="227872" y="1523977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cxnSp>
                    <p:nvCxnSpPr>
                      <p:cNvPr id="105" name="Straight Arrow Connector 104"/>
                      <p:cNvCxnSpPr>
                        <a:stCxn id="102" idx="6"/>
                        <a:endCxn id="70" idx="1"/>
                      </p:cNvCxnSpPr>
                      <p:nvPr/>
                    </p:nvCxnSpPr>
                    <p:spPr>
                      <a:xfrm>
                        <a:off x="487755" y="1653919"/>
                        <a:ext cx="426662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7711821" y="2027688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11" name="Straight Arrow Connector 110"/>
                      <p:cNvCxnSpPr>
                        <a:stCxn id="84" idx="3"/>
                        <a:endCxn id="114" idx="1"/>
                      </p:cNvCxnSpPr>
                      <p:nvPr/>
                    </p:nvCxnSpPr>
                    <p:spPr>
                      <a:xfrm>
                        <a:off x="5772285" y="1653919"/>
                        <a:ext cx="1707633" cy="964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4" name="Diamond 113"/>
                      <p:cNvSpPr/>
                      <p:nvPr/>
                    </p:nvSpPr>
                    <p:spPr>
                      <a:xfrm>
                        <a:off x="7479918" y="1461435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16" name="TextBox 115"/>
                      <p:cNvSpPr txBox="1"/>
                      <p:nvPr/>
                    </p:nvSpPr>
                    <p:spPr>
                      <a:xfrm>
                        <a:off x="7996337" y="1382831"/>
                        <a:ext cx="156792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Is the command </a:t>
                        </a:r>
                      </a:p>
                      <a:p>
                        <a:pPr algn="ctr"/>
                        <a:r>
                          <a:rPr lang="en-SG" sz="1600" dirty="0"/>
                          <a:t>‘Exit’?</a:t>
                        </a:r>
                      </a:p>
                    </p:txBody>
                  </p:sp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4306085" y="1344316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18" name="Straight Arrow Connector 117"/>
                      <p:cNvCxnSpPr>
                        <a:stCxn id="114" idx="0"/>
                        <a:endCxn id="122" idx="4"/>
                      </p:cNvCxnSpPr>
                      <p:nvPr/>
                    </p:nvCxnSpPr>
                    <p:spPr>
                      <a:xfrm flipV="1">
                        <a:off x="7773489" y="591958"/>
                        <a:ext cx="0" cy="86947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7572158" y="189297"/>
                        <a:ext cx="402661" cy="402661"/>
                        <a:chOff x="8534996" y="1469457"/>
                        <a:chExt cx="402661" cy="402661"/>
                      </a:xfrm>
                    </p:grpSpPr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8617214" y="1551675"/>
                          <a:ext cx="238225" cy="238225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  <p:sp>
                      <p:nvSpPr>
                        <p:cNvPr id="122" name="Oval 121"/>
                        <p:cNvSpPr/>
                        <p:nvPr/>
                      </p:nvSpPr>
                      <p:spPr>
                        <a:xfrm>
                          <a:off x="8534996" y="1469457"/>
                          <a:ext cx="402661" cy="402661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G"/>
                        </a:p>
                      </p:txBody>
                    </p:sp>
                  </p:grpSp>
                  <p:sp>
                    <p:nvSpPr>
                      <p:cNvPr id="125" name="TextBox 124"/>
                      <p:cNvSpPr txBox="1"/>
                      <p:nvPr/>
                    </p:nvSpPr>
                    <p:spPr>
                      <a:xfrm>
                        <a:off x="7244087" y="890347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26" name="Rounded Rectangle 125"/>
                      <p:cNvSpPr/>
                      <p:nvPr/>
                    </p:nvSpPr>
                    <p:spPr>
                      <a:xfrm>
                        <a:off x="6854276" y="2590799"/>
                        <a:ext cx="1838424" cy="789273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executes command</a:t>
                        </a:r>
                      </a:p>
                    </p:txBody>
                  </p:sp>
                  <p:cxnSp>
                    <p:nvCxnSpPr>
                      <p:cNvPr id="127" name="Straight Arrow Connector 126"/>
                      <p:cNvCxnSpPr>
                        <a:stCxn id="114" idx="2"/>
                        <a:endCxn id="126" idx="0"/>
                      </p:cNvCxnSpPr>
                      <p:nvPr/>
                    </p:nvCxnSpPr>
                    <p:spPr>
                      <a:xfrm flipH="1">
                        <a:off x="7773488" y="1865696"/>
                        <a:ext cx="1" cy="72510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TextBox 139"/>
                      <p:cNvSpPr txBox="1"/>
                      <p:nvPr/>
                    </p:nvSpPr>
                    <p:spPr>
                      <a:xfrm>
                        <a:off x="4909272" y="909554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147" name="TextBox 146"/>
                      <p:cNvSpPr txBox="1"/>
                      <p:nvPr/>
                    </p:nvSpPr>
                    <p:spPr>
                      <a:xfrm>
                        <a:off x="6409348" y="133310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52" name="Diamond 151"/>
                      <p:cNvSpPr/>
                      <p:nvPr/>
                    </p:nvSpPr>
                    <p:spPr>
                      <a:xfrm>
                        <a:off x="3402880" y="145178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54" name="TextBox 153"/>
                      <p:cNvSpPr txBox="1"/>
                      <p:nvPr/>
                    </p:nvSpPr>
                    <p:spPr>
                      <a:xfrm>
                        <a:off x="2604364" y="644875"/>
                        <a:ext cx="2184188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Checks if any command </a:t>
                        </a:r>
                      </a:p>
                      <a:p>
                        <a:pPr algn="ctr"/>
                        <a:r>
                          <a:rPr lang="en-SG" sz="1600" dirty="0"/>
                          <a:t>is awaiting response </a:t>
                        </a:r>
                      </a:p>
                      <a:p>
                        <a:pPr algn="ctr"/>
                        <a:r>
                          <a:rPr lang="en-SG" sz="1600" dirty="0"/>
                          <a:t>from user.</a:t>
                        </a:r>
                      </a:p>
                    </p:txBody>
                  </p:sp>
                  <p:cxnSp>
                    <p:nvCxnSpPr>
                      <p:cNvPr id="155" name="Straight Arrow Connector 154"/>
                      <p:cNvCxnSpPr>
                        <a:stCxn id="152" idx="2"/>
                        <a:endCxn id="126" idx="1"/>
                      </p:cNvCxnSpPr>
                      <p:nvPr/>
                    </p:nvCxnSpPr>
                    <p:spPr>
                      <a:xfrm>
                        <a:off x="3696451" y="1856049"/>
                        <a:ext cx="3157825" cy="112938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8" name="TextBox 157"/>
                      <p:cNvSpPr txBox="1"/>
                      <p:nvPr/>
                    </p:nvSpPr>
                    <p:spPr>
                      <a:xfrm>
                        <a:off x="8844529" y="3556544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cxnSp>
                    <p:nvCxnSpPr>
                      <p:cNvPr id="159" name="Straight Arrow Connector 158"/>
                      <p:cNvCxnSpPr>
                        <a:stCxn id="70" idx="3"/>
                        <a:endCxn id="152" idx="1"/>
                      </p:cNvCxnSpPr>
                      <p:nvPr/>
                    </p:nvCxnSpPr>
                    <p:spPr>
                      <a:xfrm>
                        <a:off x="2752841" y="1653919"/>
                        <a:ext cx="650039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2" name="Diamond 161"/>
                      <p:cNvSpPr/>
                      <p:nvPr/>
                    </p:nvSpPr>
                    <p:spPr>
                      <a:xfrm>
                        <a:off x="9090711" y="2783835"/>
                        <a:ext cx="586800" cy="403200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63" name="TextBox 162"/>
                      <p:cNvSpPr txBox="1"/>
                      <p:nvPr/>
                    </p:nvSpPr>
                    <p:spPr>
                      <a:xfrm>
                        <a:off x="8816753" y="2170496"/>
                        <a:ext cx="1276951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Is the input</a:t>
                        </a:r>
                      </a:p>
                      <a:p>
                        <a:pPr algn="ctr"/>
                        <a:r>
                          <a:rPr lang="en-SG" sz="1600" dirty="0"/>
                          <a:t>valid?</a:t>
                        </a:r>
                      </a:p>
                    </p:txBody>
                  </p:sp>
                  <p:cxnSp>
                    <p:nvCxnSpPr>
                      <p:cNvPr id="164" name="Straight Arrow Connector 163"/>
                      <p:cNvCxnSpPr>
                        <a:stCxn id="126" idx="3"/>
                        <a:endCxn id="162" idx="1"/>
                      </p:cNvCxnSpPr>
                      <p:nvPr/>
                    </p:nvCxnSpPr>
                    <p:spPr>
                      <a:xfrm flipV="1">
                        <a:off x="8692700" y="2985435"/>
                        <a:ext cx="398011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7" name="Rounded Rectangle 166"/>
                      <p:cNvSpPr/>
                      <p:nvPr/>
                    </p:nvSpPr>
                    <p:spPr>
                      <a:xfrm>
                        <a:off x="10107615" y="2590799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Display invalid input</a:t>
                        </a:r>
                      </a:p>
                    </p:txBody>
                  </p:sp>
                  <p:cxnSp>
                    <p:nvCxnSpPr>
                      <p:cNvPr id="168" name="Straight Arrow Connector 167"/>
                      <p:cNvCxnSpPr>
                        <a:stCxn id="162" idx="3"/>
                        <a:endCxn id="167" idx="1"/>
                      </p:cNvCxnSpPr>
                      <p:nvPr/>
                    </p:nvCxnSpPr>
                    <p:spPr>
                      <a:xfrm>
                        <a:off x="9677511" y="2985435"/>
                        <a:ext cx="430104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Arrow Connector 170"/>
                      <p:cNvCxnSpPr>
                        <a:stCxn id="167" idx="2"/>
                        <a:endCxn id="174" idx="0"/>
                      </p:cNvCxnSpPr>
                      <p:nvPr/>
                    </p:nvCxnSpPr>
                    <p:spPr>
                      <a:xfrm>
                        <a:off x="11026827" y="3380072"/>
                        <a:ext cx="1" cy="93364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4" name="Oval 173"/>
                      <p:cNvSpPr/>
                      <p:nvPr/>
                    </p:nvSpPr>
                    <p:spPr>
                      <a:xfrm>
                        <a:off x="10896886" y="4313718"/>
                        <a:ext cx="259883" cy="25988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dirty="0">
                            <a:solidFill>
                              <a:sysClr val="windowText" lastClr="000000"/>
                            </a:solidFill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76" name="TextBox 175"/>
                      <p:cNvSpPr txBox="1"/>
                      <p:nvPr/>
                    </p:nvSpPr>
                    <p:spPr>
                      <a:xfrm>
                        <a:off x="9539019" y="2950112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cxnSp>
                    <p:nvCxnSpPr>
                      <p:cNvPr id="177" name="Straight Arrow Connector 176"/>
                      <p:cNvCxnSpPr>
                        <a:stCxn id="162" idx="2"/>
                        <a:endCxn id="182" idx="0"/>
                      </p:cNvCxnSpPr>
                      <p:nvPr/>
                    </p:nvCxnSpPr>
                    <p:spPr>
                      <a:xfrm>
                        <a:off x="9384111" y="3187035"/>
                        <a:ext cx="171" cy="106011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2" name="Diamond 181"/>
                      <p:cNvSpPr/>
                      <p:nvPr/>
                    </p:nvSpPr>
                    <p:spPr>
                      <a:xfrm>
                        <a:off x="9090711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186" name="TextBox 185"/>
                      <p:cNvSpPr txBox="1"/>
                      <p:nvPr/>
                    </p:nvSpPr>
                    <p:spPr>
                      <a:xfrm>
                        <a:off x="9969109" y="4119761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87" name="TextBox 186"/>
                      <p:cNvSpPr txBox="1"/>
                      <p:nvPr/>
                    </p:nvSpPr>
                    <p:spPr>
                      <a:xfrm>
                        <a:off x="8171842" y="4623330"/>
                        <a:ext cx="2372635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Does command require user response?</a:t>
                        </a:r>
                      </a:p>
                    </p:txBody>
                  </p:sp>
                  <p:cxnSp>
                    <p:nvCxnSpPr>
                      <p:cNvPr id="188" name="Straight Arrow Connector 187"/>
                      <p:cNvCxnSpPr>
                        <a:stCxn id="182" idx="3"/>
                        <a:endCxn id="174" idx="2"/>
                      </p:cNvCxnSpPr>
                      <p:nvPr/>
                    </p:nvCxnSpPr>
                    <p:spPr>
                      <a:xfrm flipV="1">
                        <a:off x="9677852" y="4443660"/>
                        <a:ext cx="1219034" cy="5619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1" name="TextBox 190"/>
                      <p:cNvSpPr txBox="1"/>
                      <p:nvPr/>
                    </p:nvSpPr>
                    <p:spPr>
                      <a:xfrm>
                        <a:off x="5010495" y="246567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192" name="Diamond 191"/>
                      <p:cNvSpPr/>
                      <p:nvPr/>
                    </p:nvSpPr>
                    <p:spPr>
                      <a:xfrm>
                        <a:off x="7336405" y="4247148"/>
                        <a:ext cx="587141" cy="404261"/>
                      </a:xfrm>
                      <a:prstGeom prst="diamond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cxnSp>
                    <p:nvCxnSpPr>
                      <p:cNvPr id="195" name="Straight Arrow Connector 194"/>
                      <p:cNvCxnSpPr>
                        <a:stCxn id="182" idx="1"/>
                        <a:endCxn id="192" idx="3"/>
                      </p:cNvCxnSpPr>
                      <p:nvPr/>
                    </p:nvCxnSpPr>
                    <p:spPr>
                      <a:xfrm flipH="1">
                        <a:off x="7923546" y="4449279"/>
                        <a:ext cx="116716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8" name="TextBox 197"/>
                      <p:cNvSpPr txBox="1"/>
                      <p:nvPr/>
                    </p:nvSpPr>
                    <p:spPr>
                      <a:xfrm>
                        <a:off x="8390395" y="4132551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199" name="TextBox 198"/>
                      <p:cNvSpPr txBox="1"/>
                      <p:nvPr/>
                    </p:nvSpPr>
                    <p:spPr>
                      <a:xfrm>
                        <a:off x="6572447" y="4612075"/>
                        <a:ext cx="1955540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Does command mutate data?</a:t>
                        </a:r>
                      </a:p>
                    </p:txBody>
                  </p:sp>
                  <p:cxnSp>
                    <p:nvCxnSpPr>
                      <p:cNvPr id="200" name="Straight Arrow Connector 199"/>
                      <p:cNvCxnSpPr>
                        <a:stCxn id="192" idx="1"/>
                        <a:endCxn id="213" idx="3"/>
                      </p:cNvCxnSpPr>
                      <p:nvPr/>
                    </p:nvCxnSpPr>
                    <p:spPr>
                      <a:xfrm flipH="1" flipV="1">
                        <a:off x="4733508" y="4413183"/>
                        <a:ext cx="2602897" cy="3609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" name="Straight Arrow Connector 202"/>
                      <p:cNvCxnSpPr>
                        <a:stCxn id="192" idx="0"/>
                        <a:endCxn id="206" idx="3"/>
                      </p:cNvCxnSpPr>
                      <p:nvPr/>
                    </p:nvCxnSpPr>
                    <p:spPr>
                      <a:xfrm flipH="1" flipV="1">
                        <a:off x="4715862" y="2932495"/>
                        <a:ext cx="2914114" cy="131465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06" name="Rounded Rectangle 205"/>
                      <p:cNvSpPr/>
                      <p:nvPr/>
                    </p:nvSpPr>
                    <p:spPr>
                      <a:xfrm>
                        <a:off x="2877438" y="2537858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display execution result</a:t>
                        </a:r>
                      </a:p>
                    </p:txBody>
                  </p:sp>
                  <p:cxnSp>
                    <p:nvCxnSpPr>
                      <p:cNvPr id="208" name="Straight Arrow Connector 207"/>
                      <p:cNvCxnSpPr>
                        <a:stCxn id="206" idx="1"/>
                        <a:endCxn id="70" idx="2"/>
                      </p:cNvCxnSpPr>
                      <p:nvPr/>
                    </p:nvCxnSpPr>
                    <p:spPr>
                      <a:xfrm flipH="1" flipV="1">
                        <a:off x="1833629" y="2048555"/>
                        <a:ext cx="1043809" cy="88394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1" name="TextBox 210"/>
                      <p:cNvSpPr txBox="1"/>
                      <p:nvPr/>
                    </p:nvSpPr>
                    <p:spPr>
                      <a:xfrm>
                        <a:off x="6117227" y="3319120"/>
                        <a:ext cx="55175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[No]</a:t>
                        </a:r>
                      </a:p>
                    </p:txBody>
                  </p:sp>
                  <p:sp>
                    <p:nvSpPr>
                      <p:cNvPr id="212" name="TextBox 211"/>
                      <p:cNvSpPr txBox="1"/>
                      <p:nvPr/>
                    </p:nvSpPr>
                    <p:spPr>
                      <a:xfrm>
                        <a:off x="5777304" y="4105318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sp>
                    <p:nvSpPr>
                      <p:cNvPr id="213" name="Rounded Rectangle 212"/>
                      <p:cNvSpPr/>
                      <p:nvPr/>
                    </p:nvSpPr>
                    <p:spPr>
                      <a:xfrm>
                        <a:off x="2895084" y="4018546"/>
                        <a:ext cx="1838424" cy="789273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SG" sz="1600" dirty="0" err="1">
                            <a:solidFill>
                              <a:schemeClr val="tx1"/>
                            </a:solidFill>
                          </a:rPr>
                          <a:t>Linenux</a:t>
                        </a:r>
                        <a:r>
                          <a:rPr lang="en-SG" sz="1600" dirty="0">
                            <a:solidFill>
                              <a:schemeClr val="tx1"/>
                            </a:solidFill>
                          </a:rPr>
                          <a:t> creates new state in schedule</a:t>
                        </a:r>
                      </a:p>
                    </p:txBody>
                  </p:sp>
                  <p:cxnSp>
                    <p:nvCxnSpPr>
                      <p:cNvPr id="215" name="Straight Arrow Connector 214"/>
                      <p:cNvCxnSpPr>
                        <a:stCxn id="213" idx="0"/>
                        <a:endCxn id="206" idx="2"/>
                      </p:cNvCxnSpPr>
                      <p:nvPr/>
                    </p:nvCxnSpPr>
                    <p:spPr>
                      <a:xfrm flipH="1" flipV="1">
                        <a:off x="3796650" y="3327131"/>
                        <a:ext cx="17646" cy="691415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418" name="Group 417"/>
                  <p:cNvGrpSpPr/>
                  <p:nvPr/>
                </p:nvGrpSpPr>
                <p:grpSpPr>
                  <a:xfrm>
                    <a:off x="-67385" y="-946619"/>
                    <a:ext cx="8112108" cy="3262341"/>
                    <a:chOff x="-67385" y="-946619"/>
                    <a:chExt cx="8112108" cy="3262341"/>
                  </a:xfrm>
                </p:grpSpPr>
                <p:grpSp>
                  <p:nvGrpSpPr>
                    <p:cNvPr id="408" name="Group 407"/>
                    <p:cNvGrpSpPr/>
                    <p:nvPr/>
                  </p:nvGrpSpPr>
                  <p:grpSpPr>
                    <a:xfrm>
                      <a:off x="-67385" y="-946619"/>
                      <a:ext cx="8112108" cy="3262341"/>
                      <a:chOff x="-67385" y="-946619"/>
                      <a:chExt cx="8112108" cy="3262341"/>
                    </a:xfrm>
                  </p:grpSpPr>
                  <p:sp>
                    <p:nvSpPr>
                      <p:cNvPr id="366" name="TextBox 365"/>
                      <p:cNvSpPr txBox="1"/>
                      <p:nvPr/>
                    </p:nvSpPr>
                    <p:spPr>
                      <a:xfrm>
                        <a:off x="5377056" y="807060"/>
                        <a:ext cx="577082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SG" sz="1600" dirty="0"/>
                          <a:t>[Yes]</a:t>
                        </a:r>
                      </a:p>
                    </p:txBody>
                  </p:sp>
                  <p:grpSp>
                    <p:nvGrpSpPr>
                      <p:cNvPr id="407" name="Group 406"/>
                      <p:cNvGrpSpPr/>
                      <p:nvPr/>
                    </p:nvGrpSpPr>
                    <p:grpSpPr>
                      <a:xfrm>
                        <a:off x="-67385" y="-946619"/>
                        <a:ext cx="8112108" cy="3262341"/>
                        <a:chOff x="-270585" y="-832319"/>
                        <a:chExt cx="8112108" cy="3262341"/>
                      </a:xfrm>
                    </p:grpSpPr>
                    <p:cxnSp>
                      <p:nvCxnSpPr>
                        <p:cNvPr id="343" name="Straight Arrow Connector 342"/>
                        <p:cNvCxnSpPr>
                          <a:stCxn id="338" idx="0"/>
                          <a:endCxn id="50" idx="2"/>
                        </p:cNvCxnSpPr>
                        <p:nvPr/>
                      </p:nvCxnSpPr>
                      <p:spPr>
                        <a:xfrm flipV="1">
                          <a:off x="5740407" y="789273"/>
                          <a:ext cx="12699" cy="63326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9" name="Straight Arrow Connector 368"/>
                        <p:cNvCxnSpPr>
                          <a:stCxn id="338" idx="3"/>
                          <a:endCxn id="411" idx="2"/>
                        </p:cNvCxnSpPr>
                        <p:nvPr/>
                      </p:nvCxnSpPr>
                      <p:spPr>
                        <a:xfrm>
                          <a:off x="6033977" y="1624664"/>
                          <a:ext cx="1131781" cy="543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06" name="Group 405"/>
                        <p:cNvGrpSpPr/>
                        <p:nvPr/>
                      </p:nvGrpSpPr>
                      <p:grpSpPr>
                        <a:xfrm>
                          <a:off x="-270585" y="-832319"/>
                          <a:ext cx="8112108" cy="3262341"/>
                          <a:chOff x="-270585" y="-832319"/>
                          <a:chExt cx="8112108" cy="3262341"/>
                        </a:xfrm>
                      </p:grpSpPr>
                      <p:grpSp>
                        <p:nvGrpSpPr>
                          <p:cNvPr id="399" name="Group 398"/>
                          <p:cNvGrpSpPr/>
                          <p:nvPr/>
                        </p:nvGrpSpPr>
                        <p:grpSpPr>
                          <a:xfrm>
                            <a:off x="-270585" y="-832319"/>
                            <a:ext cx="7852225" cy="3262341"/>
                            <a:chOff x="-270585" y="-832319"/>
                            <a:chExt cx="7852225" cy="3262341"/>
                          </a:xfrm>
                        </p:grpSpPr>
                        <p:sp>
                          <p:nvSpPr>
                            <p:cNvPr id="372" name="TextBox 371"/>
                            <p:cNvSpPr txBox="1"/>
                            <p:nvPr/>
                          </p:nvSpPr>
                          <p:spPr>
                            <a:xfrm>
                              <a:off x="1948019" y="127000"/>
                              <a:ext cx="551754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SG" sz="1600" dirty="0"/>
                                <a:t>[No]</a:t>
                              </a:r>
                            </a:p>
                          </p:txBody>
                        </p:sp>
                        <p:grpSp>
                          <p:nvGrpSpPr>
                            <p:cNvPr id="398" name="Group 397"/>
                            <p:cNvGrpSpPr/>
                            <p:nvPr/>
                          </p:nvGrpSpPr>
                          <p:grpSpPr>
                            <a:xfrm>
                              <a:off x="-270585" y="-832319"/>
                              <a:ext cx="7852225" cy="3262341"/>
                              <a:chOff x="-270585" y="-832319"/>
                              <a:chExt cx="7852225" cy="3262341"/>
                            </a:xfrm>
                          </p:grpSpPr>
                          <p:grpSp>
                            <p:nvGrpSpPr>
                              <p:cNvPr id="392" name="Group 391"/>
                              <p:cNvGrpSpPr/>
                              <p:nvPr/>
                            </p:nvGrpSpPr>
                            <p:grpSpPr>
                              <a:xfrm>
                                <a:off x="0" y="-832319"/>
                                <a:ext cx="7581640" cy="3262341"/>
                                <a:chOff x="0" y="-832319"/>
                                <a:chExt cx="7581640" cy="3262341"/>
                              </a:xfrm>
                            </p:grpSpPr>
                            <p:grpSp>
                              <p:nvGrpSpPr>
                                <p:cNvPr id="368" name="Group 367"/>
                                <p:cNvGrpSpPr/>
                                <p:nvPr/>
                              </p:nvGrpSpPr>
                              <p:grpSpPr>
                                <a:xfrm>
                                  <a:off x="0" y="-832319"/>
                                  <a:ext cx="7581640" cy="3262341"/>
                                  <a:chOff x="0" y="-832319"/>
                                  <a:chExt cx="7581640" cy="3262341"/>
                                </a:xfrm>
                              </p:grpSpPr>
                              <p:grpSp>
                                <p:nvGrpSpPr>
                                  <p:cNvPr id="339" name="Group 338"/>
                                  <p:cNvGrpSpPr/>
                                  <p:nvPr/>
                                </p:nvGrpSpPr>
                                <p:grpSpPr>
                                  <a:xfrm>
                                    <a:off x="0" y="-832319"/>
                                    <a:ext cx="7581640" cy="3262341"/>
                                    <a:chOff x="127801" y="-819619"/>
                                    <a:chExt cx="7581640" cy="3262341"/>
                                  </a:xfrm>
                                </p:grpSpPr>
                                <p:grpSp>
                                  <p:nvGrpSpPr>
                                    <p:cNvPr id="326" name="Group 325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7801" y="-819619"/>
                                      <a:ext cx="7581640" cy="3262341"/>
                                      <a:chOff x="-1751799" y="4031781"/>
                                      <a:chExt cx="7581640" cy="3262341"/>
                                    </a:xfrm>
                                  </p:grpSpPr>
                                  <p:sp>
                                    <p:nvSpPr>
                                      <p:cNvPr id="50" name="Rounded Rectangle 4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82095" y="4864100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reads Schedule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56" name="Oval 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751799" y="6358822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tx1"/>
                                      </a:solidFill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Diamond 56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024557" y="6286633"/>
                                        <a:ext cx="587141" cy="404261"/>
                                      </a:xfrm>
                                      <a:prstGeom prst="diamond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59" name="Straight Arrow Connector 58"/>
                                      <p:cNvCxnSpPr>
                                        <a:stCxn id="56" idx="6"/>
                                        <a:endCxn id="57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1491916" y="6488764"/>
                                        <a:ext cx="467359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0" name="TextBox 59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1637912" y="6709347"/>
                                        <a:ext cx="1885644" cy="58477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Checks if there is an 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existing Schedule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1" name="Straight Arrow Connector 60"/>
                                      <p:cNvCxnSpPr>
                                        <a:stCxn id="57" idx="3"/>
                                        <a:endCxn id="338" idx="1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-437416" y="6488764"/>
                                        <a:ext cx="4132453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64" name="TextBox 6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478957" y="6483960"/>
                                        <a:ext cx="577082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[Yes]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65" name="Rounded Rectangle 64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1650199" y="4031781"/>
                                        <a:ext cx="1838424" cy="789273"/>
                                      </a:xfrm>
                                      <a:prstGeom prst="roundRect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 err="1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Linenux</a:t>
                                        </a:r>
                                        <a:r>
                                          <a:rPr lang="en-SG" sz="1600" dirty="0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a:t> creates new Schedule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67" name="Straight Arrow Connector 66"/>
                                      <p:cNvCxnSpPr>
                                        <a:stCxn id="57" idx="0"/>
                                        <a:endCxn id="386" idx="2"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-730986" y="5789194"/>
                                        <a:ext cx="0" cy="497439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71" name="TextBox 70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-787817" y="5899585"/>
                                        <a:ext cx="551754" cy="338554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SG" sz="1600" dirty="0"/>
                                          <a:t>[No]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72" name="Straight Arrow Connector 71"/>
                                      <p:cNvCxnSpPr>
                                        <a:stCxn id="50" idx="3"/>
                                        <a:endCxn id="401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4920519" y="5258737"/>
                                        <a:ext cx="909322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5" name="Straight Arrow Connector 74"/>
                                      <p:cNvCxnSpPr>
                                        <a:stCxn id="65" idx="3"/>
                                        <a:endCxn id="228" idx="2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188225" y="4426418"/>
                                        <a:ext cx="523516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/>
                                        </a:solidFill>
                                        <a:tailEnd type="arrow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228" name="Oval 227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11741" y="4296476"/>
                                        <a:ext cx="259883" cy="259883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28575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SG" dirty="0">
                                            <a:solidFill>
                                              <a:sysClr val="windowText" lastClr="000000"/>
                                            </a:solidFill>
                                          </a:rPr>
                                          <a:t>A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338" name="Diamond 337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574637" y="1435233"/>
                                      <a:ext cx="587141" cy="404261"/>
                                    </a:xfrm>
                                    <a:prstGeom prst="diamond">
                                      <a:avLst/>
                                    </a:prstGeom>
                                    <a:noFill/>
                                    <a:ln w="28575">
                                      <a:solidFill>
                                        <a:schemeClr val="tx1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SG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67" name="TextBox 36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5199547" y="1730947"/>
                                    <a:ext cx="1010725" cy="5847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SG" sz="1600" dirty="0"/>
                                      <a:t>Is the file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SG" sz="1600" dirty="0"/>
                                      <a:t>readable?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86" name="Diamond 385"/>
                                <p:cNvSpPr/>
                                <p:nvPr/>
                              </p:nvSpPr>
                              <p:spPr>
                                <a:xfrm>
                                  <a:off x="727242" y="520833"/>
                                  <a:ext cx="587141" cy="404261"/>
                                </a:xfrm>
                                <a:prstGeom prst="diamond">
                                  <a:avLst/>
                                </a:prstGeom>
                                <a:noFill/>
                                <a:ln w="28575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SG"/>
                                </a:p>
                              </p:txBody>
                            </p:sp>
                          </p:grpSp>
                          <p:sp>
                            <p:nvSpPr>
                              <p:cNvPr id="391" name="TextBox 390"/>
                              <p:cNvSpPr txBox="1"/>
                              <p:nvPr/>
                            </p:nvSpPr>
                            <p:spPr>
                              <a:xfrm>
                                <a:off x="-270585" y="448247"/>
                                <a:ext cx="1054392" cy="5847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/>
                                  <a:t>Is new file</a:t>
                                </a:r>
                              </a:p>
                              <a:p>
                                <a:pPr algn="ctr"/>
                                <a:r>
                                  <a:rPr lang="en-SG" sz="1600" dirty="0"/>
                                  <a:t>creatable?</a:t>
                                </a:r>
                              </a:p>
                            </p:txBody>
                          </p:sp>
                          <p:sp>
                            <p:nvSpPr>
                              <p:cNvPr id="393" name="TextBox 392"/>
                              <p:cNvSpPr txBox="1"/>
                              <p:nvPr/>
                            </p:nvSpPr>
                            <p:spPr>
                              <a:xfrm>
                                <a:off x="462156" y="108560"/>
                                <a:ext cx="577082" cy="3385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SG" sz="1600" dirty="0"/>
                                  <a:t>[Yes]</a:t>
                                </a: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401" name="Oval 400"/>
                          <p:cNvSpPr/>
                          <p:nvPr/>
                        </p:nvSpPr>
                        <p:spPr>
                          <a:xfrm>
                            <a:off x="7581640" y="264695"/>
                            <a:ext cx="259883" cy="259883"/>
                          </a:xfrm>
                          <a:prstGeom prst="ellips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SG" dirty="0">
                                <a:solidFill>
                                  <a:sysClr val="windowText" lastClr="000000"/>
                                </a:solidFill>
                              </a:rPr>
                              <a:t>A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12" name="Group 411"/>
                    <p:cNvGrpSpPr/>
                    <p:nvPr/>
                  </p:nvGrpSpPr>
                  <p:grpSpPr>
                    <a:xfrm>
                      <a:off x="7368958" y="1314472"/>
                      <a:ext cx="402661" cy="402661"/>
                      <a:chOff x="7368958" y="1314472"/>
                      <a:chExt cx="402661" cy="402661"/>
                    </a:xfrm>
                  </p:grpSpPr>
                  <p:sp>
                    <p:nvSpPr>
                      <p:cNvPr id="410" name="Oval 409"/>
                      <p:cNvSpPr/>
                      <p:nvPr/>
                    </p:nvSpPr>
                    <p:spPr>
                      <a:xfrm>
                        <a:off x="7451176" y="1396690"/>
                        <a:ext cx="238225" cy="238225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411" name="Oval 410"/>
                      <p:cNvSpPr/>
                      <p:nvPr/>
                    </p:nvSpPr>
                    <p:spPr>
                      <a:xfrm>
                        <a:off x="7368958" y="1314472"/>
                        <a:ext cx="402661" cy="402661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</p:grpSp>
              </p:grpSp>
            </p:grpSp>
          </p:grpSp>
          <p:sp>
            <p:nvSpPr>
              <p:cNvPr id="104" name="TextBox 103"/>
              <p:cNvSpPr txBox="1"/>
              <p:nvPr/>
            </p:nvSpPr>
            <p:spPr>
              <a:xfrm>
                <a:off x="6469219" y="1188060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sz="1600" dirty="0"/>
                  <a:t>[No]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713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Garamond" panose="02020404030301010803" pitchFamily="18" charset="0"/>
              </a:rPr>
              <a:t>Architecture Diagram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2102" y="1525696"/>
            <a:ext cx="7101255" cy="3463636"/>
            <a:chOff x="2622102" y="1525696"/>
            <a:chExt cx="7101255" cy="3463636"/>
          </a:xfrm>
        </p:grpSpPr>
        <p:grpSp>
          <p:nvGrpSpPr>
            <p:cNvPr id="44" name="Group 43"/>
            <p:cNvGrpSpPr/>
            <p:nvPr/>
          </p:nvGrpSpPr>
          <p:grpSpPr>
            <a:xfrm>
              <a:off x="2622102" y="1525696"/>
              <a:ext cx="7101255" cy="3463636"/>
              <a:chOff x="2594599" y="1542474"/>
              <a:chExt cx="7101255" cy="346363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454398" y="2505891"/>
                <a:ext cx="5218547" cy="2500219"/>
              </a:xfrm>
              <a:prstGeom prst="rect">
                <a:avLst/>
              </a:prstGeom>
              <a:solidFill>
                <a:schemeClr val="bg1">
                  <a:lumMod val="95000"/>
                  <a:alpha val="43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/>
                  <a:t> </a:t>
                </a:r>
              </a:p>
            </p:txBody>
          </p:sp>
          <p:sp>
            <p:nvSpPr>
              <p:cNvPr id="11" name="Smiley Face 10"/>
              <p:cNvSpPr/>
              <p:nvPr/>
            </p:nvSpPr>
            <p:spPr>
              <a:xfrm>
                <a:off x="2594599" y="2883661"/>
                <a:ext cx="508000" cy="480291"/>
              </a:xfrm>
              <a:prstGeom prst="smileyF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3" name="Rectangle: Rounded Corners 12"/>
              <p:cNvSpPr/>
              <p:nvPr/>
            </p:nvSpPr>
            <p:spPr>
              <a:xfrm>
                <a:off x="3809995" y="2761670"/>
                <a:ext cx="794329" cy="75738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1"/>
                    </a:solidFill>
                    <a:latin typeface="Garamond" panose="02020404030301010803" pitchFamily="18" charset="0"/>
                  </a:rPr>
                  <a:t>UI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188855" y="3123807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195603" y="2213345"/>
                <a:ext cx="11556" cy="474438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loud 25"/>
              <p:cNvSpPr/>
              <p:nvPr/>
            </p:nvSpPr>
            <p:spPr>
              <a:xfrm>
                <a:off x="3766112" y="1542474"/>
                <a:ext cx="1295415" cy="633928"/>
              </a:xfrm>
              <a:prstGeom prst="cloud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Web</a:t>
                </a: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15518" y="2750003"/>
                <a:ext cx="1168404" cy="75738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2"/>
                    </a:solidFill>
                    <a:latin typeface="Garamond" panose="02020404030301010803" pitchFamily="18" charset="0"/>
                  </a:rPr>
                  <a:t>Control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4694378" y="3128694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573976" y="3128691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/>
              <p:cNvSpPr/>
              <p:nvPr/>
            </p:nvSpPr>
            <p:spPr>
              <a:xfrm>
                <a:off x="7195116" y="2768471"/>
                <a:ext cx="1168404" cy="757381"/>
              </a:xfrm>
              <a:prstGeom prst="roundRect">
                <a:avLst/>
              </a:prstGeom>
              <a:solidFill>
                <a:srgbClr val="FEC6DE"/>
              </a:solidFill>
              <a:ln>
                <a:solidFill>
                  <a:srgbClr val="D945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D94584"/>
                    </a:solidFill>
                    <a:latin typeface="Garamond" panose="02020404030301010803" pitchFamily="18" charset="0"/>
                  </a:rPr>
                  <a:t>Storage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8453574" y="3126249"/>
                <a:ext cx="531086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http://www.graphicsfuel.com/wp-content/uploads/2012/03/folder-icon-512x51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5104" y="2838432"/>
                <a:ext cx="570750" cy="570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: Rounded Corners 32"/>
              <p:cNvSpPr/>
              <p:nvPr/>
            </p:nvSpPr>
            <p:spPr>
              <a:xfrm>
                <a:off x="7028873" y="4020008"/>
                <a:ext cx="1258458" cy="7573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accent6"/>
                    </a:solidFill>
                    <a:latin typeface="Garamond" panose="02020404030301010803" pitchFamily="18" charset="0"/>
                  </a:rPr>
                  <a:t>Command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6573976" y="3567006"/>
                <a:ext cx="390242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899720" y="3567006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/>
              <p:cNvSpPr/>
              <p:nvPr/>
            </p:nvSpPr>
            <p:spPr>
              <a:xfrm>
                <a:off x="5315518" y="4020009"/>
                <a:ext cx="1168404" cy="75738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chemeClr val="tx2"/>
                    </a:solidFill>
                    <a:latin typeface="Garamond" panose="02020404030301010803" pitchFamily="18" charset="0"/>
                  </a:rPr>
                  <a:t>Model</a:t>
                </a:r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3622957" y="4020007"/>
                <a:ext cx="1168404" cy="757381"/>
              </a:xfrm>
              <a:prstGeom prst="roundRect">
                <a:avLst/>
              </a:prstGeom>
              <a:solidFill>
                <a:srgbClr val="FBB7B7"/>
              </a:solidFill>
              <a:ln>
                <a:solidFill>
                  <a:srgbClr val="E338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E3381B"/>
                    </a:solidFill>
                    <a:latin typeface="Garamond" panose="02020404030301010803" pitchFamily="18" charset="0"/>
                  </a:rPr>
                  <a:t>Main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4195603" y="3559309"/>
                <a:ext cx="0" cy="393381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629880" y="330594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2">
                      <a:lumMod val="50000"/>
                    </a:schemeClr>
                  </a:solidFill>
                  <a:latin typeface="Garamond" panose="02020404030301010803" pitchFamily="18" charset="0"/>
                </a:rPr>
                <a:t>Jim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3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223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Eras Medium ITC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85</cp:revision>
  <dcterms:created xsi:type="dcterms:W3CDTF">2016-09-20T14:53:48Z</dcterms:created>
  <dcterms:modified xsi:type="dcterms:W3CDTF">2016-11-06T16:49:22Z</dcterms:modified>
</cp:coreProperties>
</file>