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0000" cy="5800110"/>
            <a:chOff x="1031846" y="335560"/>
            <a:chExt cx="9000000" cy="5800110"/>
          </a:xfrm>
        </p:grpSpPr>
        <p:sp>
          <p:nvSpPr>
            <p:cNvPr id="4" name="Rectangle 3"/>
            <p:cNvSpPr/>
            <p:nvPr/>
          </p:nvSpPr>
          <p:spPr>
            <a:xfrm>
              <a:off x="1031846" y="335560"/>
              <a:ext cx="9000000" cy="54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1846" y="5735560"/>
              <a:ext cx="44454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Downloading linenux.jar file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13735" y="285226"/>
            <a:ext cx="9001385" cy="5800110"/>
            <a:chOff x="813735" y="285226"/>
            <a:chExt cx="9001385" cy="58001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3809"/>
            <a:stretch/>
          </p:blipFill>
          <p:spPr>
            <a:xfrm>
              <a:off x="813735" y="285226"/>
              <a:ext cx="9001385" cy="54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3735" y="5685226"/>
              <a:ext cx="23823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10: Freetime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3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844" y="2575420"/>
            <a:ext cx="9000000" cy="1595293"/>
            <a:chOff x="880844" y="2575420"/>
            <a:chExt cx="9000000" cy="15952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2416" b="3976"/>
            <a:stretch/>
          </p:blipFill>
          <p:spPr>
            <a:xfrm>
              <a:off x="880844" y="2575420"/>
              <a:ext cx="9000000" cy="119518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80844" y="3770603"/>
              <a:ext cx="3765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11: Program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55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96954" y="2457973"/>
            <a:ext cx="9000000" cy="1613872"/>
            <a:chOff x="796954" y="2457973"/>
            <a:chExt cx="9000000" cy="16138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2172" b="3852"/>
            <a:stretch/>
          </p:blipFill>
          <p:spPr>
            <a:xfrm>
              <a:off x="796954" y="2457973"/>
              <a:ext cx="9000000" cy="121376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6954" y="3671735"/>
              <a:ext cx="49584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12: Help for Information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98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1386" cy="5800110"/>
            <a:chOff x="1031846" y="335560"/>
            <a:chExt cx="9001386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670"/>
            <a:stretch/>
          </p:blipFill>
          <p:spPr>
            <a:xfrm>
              <a:off x="1031846" y="335560"/>
              <a:ext cx="9001386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31846" y="5735560"/>
              <a:ext cx="411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Main Window of Linenux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1846" y="2294281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To-do Panel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1063" y="2294281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Deadline Panel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69391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07604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49275" y="2294281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Event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846" y="4843279"/>
              <a:ext cx="1167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Display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1846" y="5491287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Command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5137" y="2296516"/>
            <a:ext cx="9000000" cy="1335201"/>
            <a:chOff x="1095137" y="2296516"/>
            <a:chExt cx="9000000" cy="13352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81529"/>
            <a:stretch/>
          </p:blipFill>
          <p:spPr>
            <a:xfrm>
              <a:off x="1095137" y="2296516"/>
              <a:ext cx="9000000" cy="9350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95137" y="3231607"/>
              <a:ext cx="2752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Adding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99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5137" y="2015204"/>
            <a:ext cx="9000000" cy="1616513"/>
            <a:chOff x="1095137" y="2015204"/>
            <a:chExt cx="9000000" cy="1616513"/>
          </a:xfrm>
        </p:grpSpPr>
        <p:sp>
          <p:nvSpPr>
            <p:cNvPr id="15" name="TextBox 14"/>
            <p:cNvSpPr txBox="1"/>
            <p:nvPr/>
          </p:nvSpPr>
          <p:spPr>
            <a:xfrm>
              <a:off x="1095137" y="3231607"/>
              <a:ext cx="3385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Setting a Reminder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2049" b="3924"/>
            <a:stretch/>
          </p:blipFill>
          <p:spPr>
            <a:xfrm>
              <a:off x="1095137" y="2015204"/>
              <a:ext cx="9000000" cy="1216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79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85522" y="234723"/>
            <a:ext cx="9001385" cy="5800110"/>
            <a:chOff x="1585522" y="234723"/>
            <a:chExt cx="9001385" cy="5800110"/>
          </a:xfrm>
        </p:grpSpPr>
        <p:sp>
          <p:nvSpPr>
            <p:cNvPr id="15" name="TextBox 14"/>
            <p:cNvSpPr txBox="1"/>
            <p:nvPr/>
          </p:nvSpPr>
          <p:spPr>
            <a:xfrm>
              <a:off x="1585522" y="5634723"/>
              <a:ext cx="36279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Multiple Tasks Found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3809"/>
            <a:stretch/>
          </p:blipFill>
          <p:spPr>
            <a:xfrm>
              <a:off x="1585522" y="234723"/>
              <a:ext cx="9001385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09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11728" y="332992"/>
            <a:ext cx="9000000" cy="3447018"/>
            <a:chOff x="511728" y="332992"/>
            <a:chExt cx="9000000" cy="3447018"/>
          </a:xfrm>
        </p:grpSpPr>
        <p:grpSp>
          <p:nvGrpSpPr>
            <p:cNvPr id="11" name="Group 10"/>
            <p:cNvGrpSpPr/>
            <p:nvPr/>
          </p:nvGrpSpPr>
          <p:grpSpPr>
            <a:xfrm>
              <a:off x="511728" y="332992"/>
              <a:ext cx="9000000" cy="3025440"/>
              <a:chOff x="511728" y="332992"/>
              <a:chExt cx="9000000" cy="30254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t="3266" b="82997"/>
              <a:stretch/>
            </p:blipFill>
            <p:spPr>
              <a:xfrm>
                <a:off x="511728" y="332992"/>
                <a:ext cx="9000000" cy="69547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6728" b="82993"/>
              <a:stretch/>
            </p:blipFill>
            <p:spPr>
              <a:xfrm>
                <a:off x="511728" y="1028466"/>
                <a:ext cx="9000000" cy="52037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t="6605" b="83120"/>
              <a:stretch/>
            </p:blipFill>
            <p:spPr>
              <a:xfrm>
                <a:off x="511728" y="1539748"/>
                <a:ext cx="9000000" cy="520183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t="6850" b="82997"/>
              <a:stretch/>
            </p:blipFill>
            <p:spPr>
              <a:xfrm>
                <a:off x="511728" y="2059931"/>
                <a:ext cx="9000000" cy="51399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6"/>
              <a:srcRect t="6605" b="84882"/>
              <a:stretch/>
            </p:blipFill>
            <p:spPr>
              <a:xfrm>
                <a:off x="511728" y="2533606"/>
                <a:ext cx="9000000" cy="43099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7"/>
              <a:srcRect t="6239" b="85982"/>
              <a:stretch/>
            </p:blipFill>
            <p:spPr>
              <a:xfrm>
                <a:off x="511728" y="2964596"/>
                <a:ext cx="9000000" cy="393836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/>
            <p:cNvCxnSpPr/>
            <p:nvPr/>
          </p:nvCxnSpPr>
          <p:spPr>
            <a:xfrm>
              <a:off x="6459523" y="960379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451134" y="1468597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459523" y="1964963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8330" y="2871218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890088" y="2415597"/>
              <a:ext cx="243280" cy="782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1728" y="3379900"/>
              <a:ext cx="35333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Task Transformation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14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2787" y="352338"/>
            <a:ext cx="9001389" cy="5800110"/>
            <a:chOff x="922787" y="352338"/>
            <a:chExt cx="9001389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486"/>
            <a:stretch/>
          </p:blipFill>
          <p:spPr>
            <a:xfrm>
              <a:off x="922787" y="352338"/>
              <a:ext cx="9001389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22787" y="5752338"/>
              <a:ext cx="2996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7: Listing All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41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2787" y="352338"/>
            <a:ext cx="9001388" cy="5800110"/>
            <a:chOff x="922787" y="352338"/>
            <a:chExt cx="9001388" cy="58001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3486"/>
            <a:stretch/>
          </p:blipFill>
          <p:spPr>
            <a:xfrm>
              <a:off x="922787" y="352338"/>
              <a:ext cx="9001388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22787" y="5752338"/>
              <a:ext cx="510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8: Listing Tasks with Assignment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43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89900" y="2021747"/>
            <a:ext cx="9000000" cy="1601486"/>
            <a:chOff x="989900" y="2021747"/>
            <a:chExt cx="9000000" cy="16014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2538" b="3732"/>
            <a:stretch/>
          </p:blipFill>
          <p:spPr>
            <a:xfrm>
              <a:off x="989900" y="2021747"/>
              <a:ext cx="9000000" cy="120137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89900" y="3223123"/>
              <a:ext cx="2948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9: Viewing a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23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81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Eras Light ITC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30</cp:revision>
  <dcterms:created xsi:type="dcterms:W3CDTF">2016-10-16T05:48:41Z</dcterms:created>
  <dcterms:modified xsi:type="dcterms:W3CDTF">2016-11-05T13:29:55Z</dcterms:modified>
</cp:coreProperties>
</file>