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9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19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64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0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4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14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46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21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32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296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B79EC-C7E3-4EC7-84B9-0BB9050C86D2}" type="datetimeFigureOut">
              <a:rPr lang="en-SG" smtClean="0"/>
              <a:t>5/11/2016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2B1D-9782-4ECC-99FC-0127DF3FBC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8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0000" cy="5800110"/>
            <a:chOff x="1031846" y="335560"/>
            <a:chExt cx="9000000" cy="5800110"/>
          </a:xfrm>
        </p:grpSpPr>
        <p:sp>
          <p:nvSpPr>
            <p:cNvPr id="4" name="Rectangle 3"/>
            <p:cNvSpPr/>
            <p:nvPr/>
          </p:nvSpPr>
          <p:spPr>
            <a:xfrm>
              <a:off x="1031846" y="335560"/>
              <a:ext cx="9000000" cy="54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31846" y="5735560"/>
              <a:ext cx="4163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6">
                      <a:lumMod val="75000"/>
                    </a:schemeClr>
                  </a:solidFill>
                  <a:latin typeface="Eras Light ITC" panose="020B0402030504020804" pitchFamily="34" charset="0"/>
                </a:rPr>
                <a:t>Figure 1: Downloading linenux.jar file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031846" y="335560"/>
              <a:ext cx="9000000" cy="54000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31846" y="335560"/>
            <a:ext cx="9001386" cy="5800110"/>
            <a:chOff x="1031846" y="335560"/>
            <a:chExt cx="9001386" cy="58001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3670"/>
            <a:stretch/>
          </p:blipFill>
          <p:spPr>
            <a:xfrm>
              <a:off x="1031846" y="335560"/>
              <a:ext cx="9001386" cy="54000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31846" y="5735560"/>
              <a:ext cx="3894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000" dirty="0">
                  <a:solidFill>
                    <a:schemeClr val="accent1"/>
                  </a:solidFill>
                  <a:latin typeface="Eras Light ITC" panose="020B0402030504020804" pitchFamily="34" charset="0"/>
                </a:rPr>
                <a:t>Figure 2: Main Window of Linenux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031846" y="2294281"/>
              <a:ext cx="1066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To-do Panel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11063" y="2294281"/>
              <a:ext cx="13051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Deadline Panel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969391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07604" y="453006"/>
              <a:ext cx="0" cy="4051882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49275" y="2294281"/>
              <a:ext cx="10518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Event Panel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1846" y="4843279"/>
              <a:ext cx="1167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Display Panel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1846" y="5491287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400" dirty="0">
                  <a:solidFill>
                    <a:schemeClr val="bg1"/>
                  </a:solidFill>
                  <a:latin typeface="Eras Light ITC" panose="020B0402030504020804" pitchFamily="34" charset="0"/>
                </a:rPr>
                <a:t>Command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03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Eras Light ITC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Charlton Lim</dc:creator>
  <cp:lastModifiedBy>Charlton Lim</cp:lastModifiedBy>
  <cp:revision>15</cp:revision>
  <dcterms:created xsi:type="dcterms:W3CDTF">2016-10-16T05:48:41Z</dcterms:created>
  <dcterms:modified xsi:type="dcterms:W3CDTF">2016-11-05T06:55:31Z</dcterms:modified>
</cp:coreProperties>
</file>