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1C9"/>
    <a:srgbClr val="E3381B"/>
    <a:srgbClr val="F1A899"/>
    <a:srgbClr val="D94584"/>
    <a:srgbClr val="FCD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96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498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1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535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55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3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7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280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161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2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87FE-50F0-4561-88DF-C9C624F56716}" type="datetimeFigureOut">
              <a:rPr lang="en-SG" smtClean="0"/>
              <a:t>8/10/2016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A08-507D-48FA-A7C6-BD6B8E04B9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79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Architecture Diagram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590801" y="1542474"/>
            <a:ext cx="7105053" cy="3463636"/>
            <a:chOff x="2590801" y="1542474"/>
            <a:chExt cx="7105053" cy="3463636"/>
          </a:xfrm>
        </p:grpSpPr>
        <p:sp>
          <p:nvSpPr>
            <p:cNvPr id="5" name="Rectangle 4"/>
            <p:cNvSpPr/>
            <p:nvPr/>
          </p:nvSpPr>
          <p:spPr>
            <a:xfrm>
              <a:off x="3454398" y="2505891"/>
              <a:ext cx="5218547" cy="2500219"/>
            </a:xfrm>
            <a:prstGeom prst="rect">
              <a:avLst/>
            </a:prstGeom>
            <a:solidFill>
              <a:schemeClr val="bg1">
                <a:lumMod val="95000"/>
                <a:alpha val="43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/>
                <a:t> </a:t>
              </a:r>
            </a:p>
          </p:txBody>
        </p:sp>
        <p:sp>
          <p:nvSpPr>
            <p:cNvPr id="11" name="Smiley Face 10"/>
            <p:cNvSpPr/>
            <p:nvPr/>
          </p:nvSpPr>
          <p:spPr>
            <a:xfrm>
              <a:off x="2590801" y="2883661"/>
              <a:ext cx="508000" cy="480291"/>
            </a:xfrm>
            <a:prstGeom prst="smileyFac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3809995" y="2761670"/>
              <a:ext cx="794329" cy="75738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1"/>
                  </a:solidFill>
                  <a:latin typeface="Garamond" panose="02020404030301010803" pitchFamily="18" charset="0"/>
                </a:rPr>
                <a:t>UI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188855" y="3123807"/>
              <a:ext cx="531086" cy="2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4195603" y="2213345"/>
              <a:ext cx="11556" cy="474438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loud 25"/>
            <p:cNvSpPr/>
            <p:nvPr/>
          </p:nvSpPr>
          <p:spPr>
            <a:xfrm>
              <a:off x="3766112" y="1542474"/>
              <a:ext cx="1295415" cy="633928"/>
            </a:xfrm>
            <a:prstGeom prst="clou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2"/>
                  </a:solidFill>
                  <a:latin typeface="Garamond" panose="02020404030301010803" pitchFamily="18" charset="0"/>
                </a:rPr>
                <a:t>Web</a:t>
              </a:r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5315518" y="2750003"/>
              <a:ext cx="1168404" cy="75738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2"/>
                  </a:solidFill>
                  <a:latin typeface="Garamond" panose="02020404030301010803" pitchFamily="18" charset="0"/>
                </a:rPr>
                <a:t>Control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4694378" y="3128694"/>
              <a:ext cx="531086" cy="2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573976" y="3128691"/>
              <a:ext cx="531086" cy="2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/>
            <p:cNvSpPr/>
            <p:nvPr/>
          </p:nvSpPr>
          <p:spPr>
            <a:xfrm>
              <a:off x="7195116" y="2768471"/>
              <a:ext cx="1168404" cy="757381"/>
            </a:xfrm>
            <a:prstGeom prst="roundRect">
              <a:avLst/>
            </a:prstGeom>
            <a:solidFill>
              <a:srgbClr val="FCDAD6"/>
            </a:solidFill>
            <a:ln>
              <a:solidFill>
                <a:srgbClr val="D94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rgbClr val="D94584"/>
                  </a:solidFill>
                  <a:latin typeface="Garamond" panose="02020404030301010803" pitchFamily="18" charset="0"/>
                </a:rPr>
                <a:t>Storage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8453574" y="3126249"/>
              <a:ext cx="531086" cy="2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http://www.graphicsfuel.com/wp-content/uploads/2012/03/folder-icon-512x51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104" y="2838432"/>
              <a:ext cx="570750" cy="57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: Rounded Corners 32"/>
            <p:cNvSpPr/>
            <p:nvPr/>
          </p:nvSpPr>
          <p:spPr>
            <a:xfrm>
              <a:off x="7028873" y="4020008"/>
              <a:ext cx="1258458" cy="7573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accent6"/>
                  </a:solidFill>
                  <a:latin typeface="Garamond" panose="02020404030301010803" pitchFamily="18" charset="0"/>
                </a:rPr>
                <a:t>Command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6573976" y="3567006"/>
              <a:ext cx="390242" cy="39338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899720" y="3567006"/>
              <a:ext cx="0" cy="39338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: Rounded Corners 38"/>
            <p:cNvSpPr/>
            <p:nvPr/>
          </p:nvSpPr>
          <p:spPr>
            <a:xfrm>
              <a:off x="5315518" y="4020009"/>
              <a:ext cx="1168404" cy="75738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bg2">
                      <a:lumMod val="25000"/>
                    </a:schemeClr>
                  </a:solidFill>
                  <a:latin typeface="Garamond" panose="02020404030301010803" pitchFamily="18" charset="0"/>
                </a:rPr>
                <a:t>Model</a:t>
              </a:r>
            </a:p>
          </p:txBody>
        </p:sp>
        <p:sp>
          <p:nvSpPr>
            <p:cNvPr id="45" name="Rectangle: Rounded Corners 44"/>
            <p:cNvSpPr/>
            <p:nvPr/>
          </p:nvSpPr>
          <p:spPr>
            <a:xfrm>
              <a:off x="3622957" y="4020007"/>
              <a:ext cx="1168404" cy="757381"/>
            </a:xfrm>
            <a:prstGeom prst="roundRect">
              <a:avLst/>
            </a:prstGeom>
            <a:solidFill>
              <a:srgbClr val="F7D1C9"/>
            </a:solidFill>
            <a:ln>
              <a:solidFill>
                <a:srgbClr val="E338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rgbClr val="E3381B"/>
                  </a:solidFill>
                  <a:latin typeface="Garamond" panose="02020404030301010803" pitchFamily="18" charset="0"/>
                </a:rPr>
                <a:t>Model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4195603" y="3559309"/>
              <a:ext cx="0" cy="39338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7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26308" y="3145741"/>
            <a:ext cx="1476463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Command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636" y="1869527"/>
            <a:ext cx="64455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398" y="2576389"/>
            <a:ext cx="189591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ConsoleController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056" y="2569751"/>
            <a:ext cx="1352728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ControlUnit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8056" y="3253463"/>
            <a:ext cx="158622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CommandManager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65637" y="1869526"/>
            <a:ext cx="99864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Schedule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48169" y="3407351"/>
            <a:ext cx="49495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013646" y="2202554"/>
            <a:ext cx="8550" cy="32543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13646" y="2925740"/>
            <a:ext cx="3980" cy="3087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25087" y="2730278"/>
            <a:ext cx="46908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65913" y="2236061"/>
            <a:ext cx="0" cy="2919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16583" y="4121361"/>
            <a:ext cx="1895912" cy="5232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CommandResult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581084" y="2216150"/>
            <a:ext cx="8389" cy="99846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60559" y="3740768"/>
            <a:ext cx="3980" cy="30878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/>
          <p:cNvCxnSpPr/>
          <p:nvPr/>
        </p:nvCxnSpPr>
        <p:spPr>
          <a:xfrm>
            <a:off x="1665913" y="3003260"/>
            <a:ext cx="3329731" cy="1451295"/>
          </a:xfrm>
          <a:prstGeom prst="bentConnector3">
            <a:avLst>
              <a:gd name="adj1" fmla="val -136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6308" y="1862240"/>
            <a:ext cx="61310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Task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48169" y="2023414"/>
            <a:ext cx="494951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885959" y="3407351"/>
            <a:ext cx="595617" cy="77520"/>
            <a:chOff x="6858297" y="1855336"/>
            <a:chExt cx="595617" cy="77520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7571588" y="2877528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InvalidCommand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71589" y="3330982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…Command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71588" y="2423407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AddCommand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42241" y="2609424"/>
            <a:ext cx="6301" cy="818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242241" y="2609424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274571" y="3020441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7130726" y="4252469"/>
            <a:ext cx="595617" cy="77520"/>
            <a:chOff x="6858297" y="1855336"/>
            <a:chExt cx="595617" cy="77520"/>
          </a:xfrm>
        </p:grpSpPr>
        <p:cxnSp>
          <p:nvCxnSpPr>
            <p:cNvPr id="80" name="Straight Arrow Connector 79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816355" y="4590866"/>
            <a:ext cx="2230775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InvalidCommandResult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16356" y="5044320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…CommandResult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6356" y="4136745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AddCommandResult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7487008" y="4322762"/>
            <a:ext cx="6301" cy="81828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87008" y="5144804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519338" y="4733779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/>
          <p:cNvCxnSpPr/>
          <p:nvPr/>
        </p:nvCxnSpPr>
        <p:spPr>
          <a:xfrm>
            <a:off x="9250454" y="2576389"/>
            <a:ext cx="886689" cy="1713338"/>
          </a:xfrm>
          <a:prstGeom prst="bentConnector3">
            <a:avLst>
              <a:gd name="adj1" fmla="val 125781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/>
          <p:nvPr/>
        </p:nvCxnSpPr>
        <p:spPr>
          <a:xfrm>
            <a:off x="9250453" y="3031416"/>
            <a:ext cx="886689" cy="1713338"/>
          </a:xfrm>
          <a:prstGeom prst="bentConnector3">
            <a:avLst>
              <a:gd name="adj1" fmla="val 171614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Connector: Elbow 93"/>
          <p:cNvCxnSpPr/>
          <p:nvPr/>
        </p:nvCxnSpPr>
        <p:spPr>
          <a:xfrm>
            <a:off x="9250454" y="3484870"/>
            <a:ext cx="886688" cy="1713338"/>
          </a:xfrm>
          <a:prstGeom prst="bentConnector3">
            <a:avLst>
              <a:gd name="adj1" fmla="val 218490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31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Garamond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17</cp:revision>
  <dcterms:created xsi:type="dcterms:W3CDTF">2016-09-20T14:53:48Z</dcterms:created>
  <dcterms:modified xsi:type="dcterms:W3CDTF">2016-10-08T09:49:42Z</dcterms:modified>
</cp:coreProperties>
</file>