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58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7B7"/>
    <a:srgbClr val="FAA0A0"/>
    <a:srgbClr val="FB9989"/>
    <a:srgbClr val="F9A695"/>
    <a:srgbClr val="FEC6DE"/>
    <a:srgbClr val="E6C8FC"/>
    <a:srgbClr val="F7D1C9"/>
    <a:srgbClr val="E3381B"/>
    <a:srgbClr val="F1A899"/>
    <a:srgbClr val="D9458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-1248" y="-5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30/10/2016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88596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30/10/2016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51498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30/10/2016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14011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30/10/2016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30535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30/10/2016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63550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30/10/2016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388036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30/10/2016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76175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30/10/2016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44280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30/10/2016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304161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30/10/2016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36721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30/10/2016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503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D87FE-50F0-4561-88DF-C9C624F56716}" type="datetimeFigureOut">
              <a:rPr lang="en-SG" smtClean="0"/>
              <a:pPr/>
              <a:t>30/10/2016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49579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1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Architecture Diagram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537003" y="2414973"/>
            <a:ext cx="5645209" cy="2500219"/>
            <a:chOff x="2339295" y="2489113"/>
            <a:chExt cx="5645209" cy="2500219"/>
          </a:xfrm>
        </p:grpSpPr>
        <p:sp>
          <p:nvSpPr>
            <p:cNvPr id="5" name="Rectangle 4"/>
            <p:cNvSpPr/>
            <p:nvPr/>
          </p:nvSpPr>
          <p:spPr>
            <a:xfrm>
              <a:off x="3481902" y="2489113"/>
              <a:ext cx="4502602" cy="2500219"/>
            </a:xfrm>
            <a:prstGeom prst="rect">
              <a:avLst/>
            </a:prstGeom>
            <a:solidFill>
              <a:schemeClr val="bg1">
                <a:lumMod val="95000"/>
                <a:alpha val="43000"/>
              </a:schemeClr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 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339295" y="3366501"/>
              <a:ext cx="508000" cy="808389"/>
              <a:chOff x="2622102" y="2866883"/>
              <a:chExt cx="508000" cy="808389"/>
            </a:xfrm>
          </p:grpSpPr>
          <p:sp>
            <p:nvSpPr>
              <p:cNvPr id="11" name="Smiley Face 10"/>
              <p:cNvSpPr/>
              <p:nvPr/>
            </p:nvSpPr>
            <p:spPr>
              <a:xfrm>
                <a:off x="2622102" y="2866883"/>
                <a:ext cx="508000" cy="480291"/>
              </a:xfrm>
              <a:prstGeom prst="smileyFac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629880" y="330594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>
                    <a:solidFill>
                      <a:schemeClr val="bg2">
                        <a:lumMod val="50000"/>
                      </a:schemeClr>
                    </a:solidFill>
                    <a:latin typeface="Garamond" panose="02020404030301010803" pitchFamily="18" charset="0"/>
                  </a:rPr>
                  <a:t>Jim</a:t>
                </a:r>
              </a:p>
            </p:txBody>
          </p:sp>
        </p:grpSp>
        <p:sp>
          <p:nvSpPr>
            <p:cNvPr id="3" name="Rectangle: Rounded Corners 2"/>
            <p:cNvSpPr/>
            <p:nvPr/>
          </p:nvSpPr>
          <p:spPr>
            <a:xfrm>
              <a:off x="6328917" y="3413863"/>
              <a:ext cx="1451727" cy="785293"/>
            </a:xfrm>
            <a:prstGeom prst="round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6"/>
                  </a:solidFill>
                </a:rPr>
                <a:t>Model</a:t>
              </a:r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3833700" y="2733272"/>
              <a:ext cx="1451727" cy="78529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2"/>
                  </a:solidFill>
                </a:rPr>
                <a:t>View</a:t>
              </a:r>
            </a:p>
          </p:txBody>
        </p:sp>
        <p:sp>
          <p:nvSpPr>
            <p:cNvPr id="32" name="Rectangle: Rounded Corners 31"/>
            <p:cNvSpPr/>
            <p:nvPr/>
          </p:nvSpPr>
          <p:spPr>
            <a:xfrm>
              <a:off x="3879390" y="4020519"/>
              <a:ext cx="1451727" cy="78529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1"/>
                  </a:solidFill>
                </a:rPr>
                <a:t>Controller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3007551" y="3111525"/>
              <a:ext cx="760644" cy="302338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3030331" y="3995713"/>
              <a:ext cx="772703" cy="411769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5439281" y="4016478"/>
              <a:ext cx="827793" cy="398109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370115" y="3058985"/>
              <a:ext cx="827793" cy="354878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876542" y="2867092"/>
              <a:ext cx="609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Sees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35192" y="4307036"/>
              <a:ext cx="99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Interacts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61119" y="4307036"/>
              <a:ext cx="1360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Manipulates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803988" y="2867092"/>
              <a:ext cx="99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Updates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39571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746502" y="1874942"/>
            <a:ext cx="10631054" cy="3313076"/>
            <a:chOff x="746502" y="1874942"/>
            <a:chExt cx="10631054" cy="3313076"/>
          </a:xfrm>
        </p:grpSpPr>
        <p:grpSp>
          <p:nvGrpSpPr>
            <p:cNvPr id="62" name="Group 61"/>
            <p:cNvGrpSpPr/>
            <p:nvPr/>
          </p:nvGrpSpPr>
          <p:grpSpPr>
            <a:xfrm>
              <a:off x="746502" y="1874942"/>
              <a:ext cx="10631054" cy="3313076"/>
              <a:chOff x="775378" y="1923069"/>
              <a:chExt cx="10631054" cy="3313076"/>
            </a:xfrm>
          </p:grpSpPr>
          <p:sp>
            <p:nvSpPr>
              <p:cNvPr id="5" name="Rectangle: Rounded Corners 4"/>
              <p:cNvSpPr/>
              <p:nvPr/>
            </p:nvSpPr>
            <p:spPr>
              <a:xfrm>
                <a:off x="3547887" y="1923069"/>
                <a:ext cx="7858545" cy="3313076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 </a:t>
                </a:r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775378" y="2320191"/>
                <a:ext cx="1451727" cy="785293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2"/>
                    </a:solidFill>
                  </a:rPr>
                  <a:t>View</a:t>
                </a:r>
              </a:p>
            </p:txBody>
          </p:sp>
          <p:sp>
            <p:nvSpPr>
              <p:cNvPr id="32" name="Rectangle: Rounded Corners 31"/>
              <p:cNvSpPr/>
              <p:nvPr/>
            </p:nvSpPr>
            <p:spPr>
              <a:xfrm>
                <a:off x="775379" y="3843875"/>
                <a:ext cx="1451727" cy="785293"/>
              </a:xfrm>
              <a:prstGeom prst="round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1"/>
                    </a:solidFill>
                  </a:rPr>
                  <a:t>Controller</a:t>
                </a:r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3827283" y="2014591"/>
                <a:ext cx="867266" cy="367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chemeClr val="accent6"/>
                    </a:solidFill>
                  </a:rPr>
                  <a:t>Model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827283" y="2494490"/>
                <a:ext cx="1414020" cy="841422"/>
              </a:xfrm>
              <a:prstGeom prst="rect">
                <a:avLst/>
              </a:prstGeom>
              <a:gradFill>
                <a:gsLst>
                  <a:gs pos="800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6"/>
                    </a:solidFill>
                  </a:rPr>
                  <a:t>Schedule</a:t>
                </a: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>
                <a:off x="5241303" y="2912884"/>
                <a:ext cx="556182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5806912" y="2492173"/>
                <a:ext cx="1414020" cy="841422"/>
              </a:xfrm>
              <a:prstGeom prst="rect">
                <a:avLst/>
              </a:prstGeom>
              <a:gradFill>
                <a:gsLst>
                  <a:gs pos="800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6"/>
                    </a:solidFill>
                  </a:rPr>
                  <a:t>State</a:t>
                </a:r>
              </a:p>
            </p:txBody>
          </p:sp>
          <p:sp>
            <p:nvSpPr>
              <p:cNvPr id="10" name="Diamond 9"/>
              <p:cNvSpPr/>
              <p:nvPr/>
            </p:nvSpPr>
            <p:spPr>
              <a:xfrm>
                <a:off x="5250730" y="2818616"/>
                <a:ext cx="311084" cy="188536"/>
              </a:xfrm>
              <a:prstGeom prst="diamond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7231924" y="2914454"/>
                <a:ext cx="556182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7797533" y="2493743"/>
                <a:ext cx="1414020" cy="841422"/>
              </a:xfrm>
              <a:prstGeom prst="rect">
                <a:avLst/>
              </a:prstGeom>
              <a:gradFill>
                <a:gsLst>
                  <a:gs pos="800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6"/>
                    </a:solidFill>
                  </a:rPr>
                  <a:t>Task</a:t>
                </a:r>
              </a:p>
            </p:txBody>
          </p:sp>
          <p:sp>
            <p:nvSpPr>
              <p:cNvPr id="28" name="Diamond 27"/>
              <p:cNvSpPr/>
              <p:nvPr/>
            </p:nvSpPr>
            <p:spPr>
              <a:xfrm>
                <a:off x="7241351" y="2820186"/>
                <a:ext cx="311084" cy="188536"/>
              </a:xfrm>
              <a:prstGeom prst="diamond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9192703" y="2914452"/>
                <a:ext cx="556182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>
                <a:off x="9758312" y="2493741"/>
                <a:ext cx="1414020" cy="841422"/>
              </a:xfrm>
              <a:prstGeom prst="rect">
                <a:avLst/>
              </a:prstGeom>
              <a:gradFill>
                <a:gsLst>
                  <a:gs pos="800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6"/>
                    </a:solidFill>
                  </a:rPr>
                  <a:t>Reminder</a:t>
                </a:r>
              </a:p>
            </p:txBody>
          </p:sp>
          <p:sp>
            <p:nvSpPr>
              <p:cNvPr id="31" name="Diamond 30"/>
              <p:cNvSpPr/>
              <p:nvPr/>
            </p:nvSpPr>
            <p:spPr>
              <a:xfrm>
                <a:off x="9202130" y="2820184"/>
                <a:ext cx="311084" cy="188536"/>
              </a:xfrm>
              <a:prstGeom prst="diamond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838278" y="3815811"/>
                <a:ext cx="1773249" cy="841422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 smtClean="0">
                    <a:solidFill>
                      <a:schemeClr val="accent6"/>
                    </a:solidFill>
                  </a:rPr>
                  <a:t>&lt;&lt;Interface&gt;&gt;</a:t>
                </a:r>
              </a:p>
              <a:p>
                <a:pPr algn="ctr"/>
                <a:r>
                  <a:rPr lang="en-SG" dirty="0" err="1" smtClean="0">
                    <a:solidFill>
                      <a:schemeClr val="accent6"/>
                    </a:solidFill>
                  </a:rPr>
                  <a:t>ScheduleStorage</a:t>
                </a:r>
                <a:endParaRPr lang="en-SG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35" idx="1"/>
                <a:endCxn id="33" idx="3"/>
              </p:cNvCxnSpPr>
              <p:nvPr/>
            </p:nvCxnSpPr>
            <p:spPr>
              <a:xfrm flipH="1">
                <a:off x="5611527" y="4236522"/>
                <a:ext cx="424787" cy="0"/>
              </a:xfrm>
              <a:prstGeom prst="straightConnector1">
                <a:avLst/>
              </a:prstGeom>
              <a:ln w="19050"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1">
                <a:off x="2296119" y="4236522"/>
                <a:ext cx="1205622" cy="8078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2307758" y="2712837"/>
                <a:ext cx="1134295" cy="9429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2194575" y="4287901"/>
                <a:ext cx="1360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i="1" dirty="0"/>
                  <a:t>Manipulates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426058" y="2712837"/>
                <a:ext cx="99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i="1" dirty="0"/>
                  <a:t>Updates</a:t>
                </a:r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6007438" y="3767684"/>
              <a:ext cx="2270288" cy="841422"/>
            </a:xfrm>
            <a:prstGeom prst="rect">
              <a:avLst/>
            </a:prstGeom>
            <a:gradFill>
              <a:gsLst>
                <a:gs pos="8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 err="1" smtClean="0">
                  <a:solidFill>
                    <a:schemeClr val="accent6"/>
                  </a:solidFill>
                </a:rPr>
                <a:t>XMLScheduleStrorage</a:t>
              </a:r>
              <a:endParaRPr lang="en-SG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0" y="0"/>
            <a:ext cx="159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Model Diagram</a:t>
            </a:r>
          </a:p>
        </p:txBody>
      </p:sp>
    </p:spTree>
    <p:extLst>
      <p:ext uri="{BB962C8B-B14F-4D97-AF65-F5344CB8AC3E}">
        <p14:creationId xmlns:p14="http://schemas.microsoft.com/office/powerpoint/2010/main" xmlns="" val="86556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48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View Diagram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486156" y="308004"/>
            <a:ext cx="11287451" cy="5996540"/>
            <a:chOff x="486156" y="144379"/>
            <a:chExt cx="11287451" cy="5996540"/>
          </a:xfrm>
        </p:grpSpPr>
        <p:grpSp>
          <p:nvGrpSpPr>
            <p:cNvPr id="88" name="Group 87"/>
            <p:cNvGrpSpPr/>
            <p:nvPr/>
          </p:nvGrpSpPr>
          <p:grpSpPr>
            <a:xfrm>
              <a:off x="486156" y="144379"/>
              <a:ext cx="11287451" cy="5996540"/>
              <a:chOff x="486156" y="288754"/>
              <a:chExt cx="11287451" cy="5996540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486156" y="288754"/>
                <a:ext cx="11287451" cy="5996540"/>
                <a:chOff x="486156" y="288754"/>
                <a:chExt cx="11287451" cy="5996540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486156" y="288754"/>
                  <a:ext cx="11287451" cy="5996540"/>
                  <a:chOff x="486156" y="288754"/>
                  <a:chExt cx="11287451" cy="5996540"/>
                </a:xfrm>
              </p:grpSpPr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486156" y="288754"/>
                    <a:ext cx="11287451" cy="5996540"/>
                    <a:chOff x="486156" y="288754"/>
                    <a:chExt cx="11287451" cy="5996540"/>
                  </a:xfrm>
                </p:grpSpPr>
                <p:grpSp>
                  <p:nvGrpSpPr>
                    <p:cNvPr id="18" name="Group 17"/>
                    <p:cNvGrpSpPr/>
                    <p:nvPr/>
                  </p:nvGrpSpPr>
                  <p:grpSpPr>
                    <a:xfrm>
                      <a:off x="486156" y="288754"/>
                      <a:ext cx="11287451" cy="5996540"/>
                      <a:chOff x="449946" y="1320854"/>
                      <a:chExt cx="11287451" cy="5996540"/>
                    </a:xfrm>
                  </p:grpSpPr>
                  <p:sp>
                    <p:nvSpPr>
                      <p:cNvPr id="25" name="Rectangle: Rounded Corners 24"/>
                      <p:cNvSpPr/>
                      <p:nvPr/>
                    </p:nvSpPr>
                    <p:spPr>
                      <a:xfrm>
                        <a:off x="2360874" y="1320854"/>
                        <a:ext cx="6689164" cy="599654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7" name="Rectangle 6"/>
                      <p:cNvSpPr/>
                      <p:nvPr/>
                    </p:nvSpPr>
                    <p:spPr>
                      <a:xfrm>
                        <a:off x="2574420" y="2139638"/>
                        <a:ext cx="1625807" cy="841422"/>
                      </a:xfrm>
                      <a:prstGeom prst="rect">
                        <a:avLst/>
                      </a:prstGeom>
                      <a:gradFill>
                        <a:gsLst>
                          <a:gs pos="29000">
                            <a:schemeClr val="accent2">
                              <a:lumMod val="60000"/>
                              <a:lumOff val="40000"/>
                            </a:schemeClr>
                          </a:gs>
                          <a:gs pos="100000">
                            <a:schemeClr val="accent2">
                              <a:lumMod val="20000"/>
                              <a:lumOff val="80000"/>
                            </a:schemeClr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accent2"/>
                        </a:solidFill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>
                            <a:solidFill>
                              <a:schemeClr val="accent2"/>
                            </a:solidFill>
                          </a:rPr>
                          <a:t>MainWindow</a:t>
                        </a:r>
                      </a:p>
                    </p:txBody>
                  </p:sp>
                  <p:cxnSp>
                    <p:nvCxnSpPr>
                      <p:cNvPr id="9" name="Straight Arrow Connector 8"/>
                      <p:cNvCxnSpPr>
                        <a:endCxn id="37" idx="1"/>
                      </p:cNvCxnSpPr>
                      <p:nvPr/>
                    </p:nvCxnSpPr>
                    <p:spPr>
                      <a:xfrm>
                        <a:off x="3391870" y="3482239"/>
                        <a:ext cx="796298" cy="0"/>
                      </a:xfrm>
                      <a:prstGeom prst="straightConnector1">
                        <a:avLst/>
                      </a:prstGeom>
                      <a:ln>
                        <a:headEnd type="none" w="med" len="med"/>
                        <a:tailEnd type="arrow" w="med" len="med"/>
                      </a:ln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2771258" y="1603609"/>
                        <a:ext cx="8672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SG" dirty="0">
                            <a:solidFill>
                              <a:schemeClr val="accent2"/>
                            </a:solidFill>
                          </a:rPr>
                          <a:t>View</a:t>
                        </a:r>
                      </a:p>
                    </p:txBody>
                  </p:sp>
                  <p:sp>
                    <p:nvSpPr>
                      <p:cNvPr id="36" name="Rectangle: Rounded Corners 35"/>
                      <p:cNvSpPr/>
                      <p:nvPr/>
                    </p:nvSpPr>
                    <p:spPr>
                      <a:xfrm>
                        <a:off x="10285670" y="3216503"/>
                        <a:ext cx="1451727" cy="785293"/>
                      </a:xfrm>
                      <a:prstGeom prst="roundRect">
                        <a:avLst/>
                      </a:prstGeom>
                      <a:ln w="19050"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>
                            <a:solidFill>
                              <a:schemeClr val="accent6"/>
                            </a:solidFill>
                          </a:rPr>
                          <a:t>Model</a:t>
                        </a:r>
                      </a:p>
                    </p:txBody>
                  </p:sp>
                  <p:sp>
                    <p:nvSpPr>
                      <p:cNvPr id="37" name="Rectangle 36"/>
                      <p:cNvSpPr/>
                      <p:nvPr/>
                    </p:nvSpPr>
                    <p:spPr>
                      <a:xfrm>
                        <a:off x="4188168" y="3185968"/>
                        <a:ext cx="1625806" cy="598385"/>
                      </a:xfrm>
                      <a:prstGeom prst="rect">
                        <a:avLst/>
                      </a:prstGeom>
                      <a:gradFill>
                        <a:gsLst>
                          <a:gs pos="29000">
                            <a:schemeClr val="accent2">
                              <a:lumMod val="60000"/>
                              <a:lumOff val="40000"/>
                            </a:schemeClr>
                          </a:gs>
                          <a:gs pos="100000">
                            <a:schemeClr val="accent2">
                              <a:lumMod val="20000"/>
                              <a:lumOff val="80000"/>
                            </a:schemeClr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accent2"/>
                        </a:solidFill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 err="1" smtClean="0">
                            <a:solidFill>
                              <a:schemeClr val="accent2"/>
                            </a:solidFill>
                          </a:rPr>
                          <a:t>TodoBox</a:t>
                        </a:r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4188167" y="3981226"/>
                        <a:ext cx="1625807" cy="597600"/>
                      </a:xfrm>
                      <a:prstGeom prst="rect">
                        <a:avLst/>
                      </a:prstGeom>
                      <a:gradFill>
                        <a:gsLst>
                          <a:gs pos="29000">
                            <a:schemeClr val="accent2">
                              <a:lumMod val="60000"/>
                              <a:lumOff val="40000"/>
                            </a:schemeClr>
                          </a:gs>
                          <a:gs pos="100000">
                            <a:schemeClr val="accent2">
                              <a:lumMod val="20000"/>
                              <a:lumOff val="80000"/>
                            </a:schemeClr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accent2"/>
                        </a:solidFill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 err="1" smtClean="0">
                            <a:solidFill>
                              <a:schemeClr val="accent2"/>
                            </a:solidFill>
                          </a:rPr>
                          <a:t>EventBox</a:t>
                        </a:r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6320921" y="3186753"/>
                        <a:ext cx="2137769" cy="5976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 err="1" smtClean="0">
                            <a:solidFill>
                              <a:schemeClr val="accent2"/>
                            </a:solidFill>
                          </a:rPr>
                          <a:t>TodoBox.fxml</a:t>
                        </a:r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6320921" y="5570172"/>
                        <a:ext cx="2137769" cy="5976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 err="1" smtClean="0">
                            <a:solidFill>
                              <a:schemeClr val="accent2"/>
                            </a:solidFill>
                          </a:rPr>
                          <a:t>ResultBox.fxml</a:t>
                        </a:r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4" name="Rectangle 43"/>
                      <p:cNvSpPr/>
                      <p:nvPr/>
                    </p:nvSpPr>
                    <p:spPr>
                      <a:xfrm>
                        <a:off x="6320921" y="4775699"/>
                        <a:ext cx="2137769" cy="5976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 err="1" smtClean="0">
                            <a:solidFill>
                              <a:schemeClr val="accent2"/>
                            </a:solidFill>
                          </a:rPr>
                          <a:t>DeadlineBox.fxml</a:t>
                        </a:r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5" name="Rectangle 44"/>
                      <p:cNvSpPr/>
                      <p:nvPr/>
                    </p:nvSpPr>
                    <p:spPr>
                      <a:xfrm>
                        <a:off x="6322422" y="2139638"/>
                        <a:ext cx="2137769" cy="841422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>
                            <a:solidFill>
                              <a:schemeClr val="accent2"/>
                            </a:solidFill>
                          </a:rPr>
                          <a:t>MainWindow.fxml</a:t>
                        </a:r>
                      </a:p>
                    </p:txBody>
                  </p:sp>
                  <p:cxnSp>
                    <p:nvCxnSpPr>
                      <p:cNvPr id="6" name="Connector: Elbow 5"/>
                      <p:cNvCxnSpPr>
                        <a:stCxn id="7" idx="2"/>
                        <a:endCxn id="50" idx="1"/>
                      </p:cNvCxnSpPr>
                      <p:nvPr/>
                    </p:nvCxnSpPr>
                    <p:spPr>
                      <a:xfrm rot="16200000" flipH="1">
                        <a:off x="1946552" y="4421831"/>
                        <a:ext cx="3682386" cy="800843"/>
                      </a:xfrm>
                      <a:prstGeom prst="bentConnector2">
                        <a:avLst/>
                      </a:prstGeom>
                      <a:ln w="12700"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Straight Arrow Connector 46"/>
                      <p:cNvCxnSpPr>
                        <a:stCxn id="45" idx="1"/>
                        <a:endCxn id="7" idx="3"/>
                      </p:cNvCxnSpPr>
                      <p:nvPr/>
                    </p:nvCxnSpPr>
                    <p:spPr>
                      <a:xfrm flipH="1">
                        <a:off x="4200227" y="2560349"/>
                        <a:ext cx="2122195" cy="0"/>
                      </a:xfrm>
                      <a:prstGeom prst="straightConnector1">
                        <a:avLst/>
                      </a:prstGeom>
                      <a:ln>
                        <a:prstDash val="dash"/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Arrow Connector 48"/>
                      <p:cNvCxnSpPr>
                        <a:stCxn id="42" idx="1"/>
                        <a:endCxn id="37" idx="3"/>
                      </p:cNvCxnSpPr>
                      <p:nvPr/>
                    </p:nvCxnSpPr>
                    <p:spPr>
                      <a:xfrm flipH="1" flipV="1">
                        <a:off x="5813974" y="3485161"/>
                        <a:ext cx="506947" cy="392"/>
                      </a:xfrm>
                      <a:prstGeom prst="straightConnector1">
                        <a:avLst/>
                      </a:prstGeom>
                      <a:ln>
                        <a:prstDash val="dash"/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Straight Arrow Connector 51"/>
                      <p:cNvCxnSpPr>
                        <a:stCxn id="43" idx="1"/>
                        <a:endCxn id="48" idx="3"/>
                      </p:cNvCxnSpPr>
                      <p:nvPr/>
                    </p:nvCxnSpPr>
                    <p:spPr>
                      <a:xfrm flipH="1">
                        <a:off x="5813974" y="5868972"/>
                        <a:ext cx="506947" cy="0"/>
                      </a:xfrm>
                      <a:prstGeom prst="straightConnector1">
                        <a:avLst/>
                      </a:prstGeom>
                      <a:ln>
                        <a:prstDash val="dash"/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53" name="Group 52"/>
                      <p:cNvGrpSpPr/>
                      <p:nvPr/>
                    </p:nvGrpSpPr>
                    <p:grpSpPr>
                      <a:xfrm>
                        <a:off x="449946" y="3268403"/>
                        <a:ext cx="508000" cy="808389"/>
                        <a:chOff x="2622102" y="2866883"/>
                        <a:chExt cx="508000" cy="808389"/>
                      </a:xfrm>
                    </p:grpSpPr>
                    <p:sp>
                      <p:nvSpPr>
                        <p:cNvPr id="54" name="Smiley Face 53"/>
                        <p:cNvSpPr/>
                        <p:nvPr/>
                      </p:nvSpPr>
                      <p:spPr>
                        <a:xfrm>
                          <a:off x="2622102" y="2866883"/>
                          <a:ext cx="508000" cy="480291"/>
                        </a:xfrm>
                        <a:prstGeom prst="smileyFace">
                          <a:avLst/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bg2">
                              <a:lumMod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3"/>
                        </a:lnRef>
                        <a:fillRef idx="2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SG" dirty="0"/>
                        </a:p>
                      </p:txBody>
                    </p:sp>
                    <p:sp>
                      <p:nvSpPr>
                        <p:cNvPr id="55" name="TextBox 54"/>
                        <p:cNvSpPr txBox="1"/>
                        <p:nvPr/>
                      </p:nvSpPr>
                      <p:spPr>
                        <a:xfrm>
                          <a:off x="2629880" y="3305940"/>
                          <a:ext cx="49244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SG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Garamond" panose="02020404030301010803" pitchFamily="18" charset="0"/>
                            </a:rPr>
                            <a:t>Jim</a:t>
                          </a:r>
                        </a:p>
                      </p:txBody>
                    </p:sp>
                  </p:grpSp>
                  <p:cxnSp>
                    <p:nvCxnSpPr>
                      <p:cNvPr id="56" name="Straight Arrow Connector 55"/>
                      <p:cNvCxnSpPr/>
                      <p:nvPr/>
                    </p:nvCxnSpPr>
                    <p:spPr>
                      <a:xfrm>
                        <a:off x="1109585" y="3525245"/>
                        <a:ext cx="1134295" cy="942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7" name="TextBox 56"/>
                      <p:cNvSpPr txBox="1"/>
                      <p:nvPr/>
                    </p:nvSpPr>
                    <p:spPr>
                      <a:xfrm>
                        <a:off x="1412557" y="3579634"/>
                        <a:ext cx="60921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SG" i="1" dirty="0"/>
                          <a:t>Sees</a:t>
                        </a:r>
                      </a:p>
                    </p:txBody>
                  </p:sp>
                  <p:cxnSp>
                    <p:nvCxnSpPr>
                      <p:cNvPr id="58" name="Straight Arrow Connector 57"/>
                      <p:cNvCxnSpPr/>
                      <p:nvPr/>
                    </p:nvCxnSpPr>
                    <p:spPr>
                      <a:xfrm>
                        <a:off x="9069330" y="3566494"/>
                        <a:ext cx="1134295" cy="942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9" name="TextBox 58"/>
                      <p:cNvSpPr txBox="1"/>
                      <p:nvPr/>
                    </p:nvSpPr>
                    <p:spPr>
                      <a:xfrm>
                        <a:off x="9194720" y="3618134"/>
                        <a:ext cx="9992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SG" i="1" dirty="0"/>
                          <a:t>Updates</a:t>
                        </a:r>
                      </a:p>
                    </p:txBody>
                  </p:sp>
                  <p:sp>
                    <p:nvSpPr>
                      <p:cNvPr id="10" name="Diamond 9"/>
                      <p:cNvSpPr/>
                      <p:nvPr/>
                    </p:nvSpPr>
                    <p:spPr>
                      <a:xfrm>
                        <a:off x="3252791" y="2995135"/>
                        <a:ext cx="269064" cy="375080"/>
                      </a:xfrm>
                      <a:prstGeom prst="diamond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</p:grp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4224377" y="3743599"/>
                      <a:ext cx="1625807" cy="597600"/>
                    </a:xfrm>
                    <a:prstGeom prst="rect">
                      <a:avLst/>
                    </a:prstGeom>
                    <a:gradFill>
                      <a:gsLst>
                        <a:gs pos="29000">
                          <a:schemeClr val="accent2">
                            <a:lumMod val="60000"/>
                            <a:lumOff val="40000"/>
                          </a:schemeClr>
                        </a:gs>
                        <a:gs pos="100000">
                          <a:schemeClr val="accent2">
                            <a:lumMod val="20000"/>
                            <a:lumOff val="80000"/>
                          </a:schemeClr>
                        </a:gs>
                      </a:gsLst>
                      <a:lin ang="5400000" scaled="1"/>
                    </a:gradFill>
                    <a:ln w="12700"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SG" dirty="0" err="1" smtClean="0">
                          <a:solidFill>
                            <a:schemeClr val="accent2"/>
                          </a:solidFill>
                        </a:rPr>
                        <a:t>DeadlineBox</a:t>
                      </a:r>
                      <a:endParaRPr lang="en-SG" dirty="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6357131" y="5332546"/>
                      <a:ext cx="2137769" cy="5976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SG" dirty="0" err="1" smtClean="0">
                          <a:solidFill>
                            <a:schemeClr val="accent2"/>
                          </a:solidFill>
                        </a:rPr>
                        <a:t>CommandBox.fxml</a:t>
                      </a:r>
                      <a:endParaRPr lang="en-SG" dirty="0">
                        <a:solidFill>
                          <a:schemeClr val="accent2"/>
                        </a:solidFill>
                      </a:endParaRPr>
                    </a:p>
                  </p:txBody>
                </p:sp>
                <p:cxnSp>
                  <p:nvCxnSpPr>
                    <p:cNvPr id="33" name="Straight Arrow Connector 32"/>
                    <p:cNvCxnSpPr>
                      <a:stCxn id="31" idx="1"/>
                      <a:endCxn id="50" idx="3"/>
                    </p:cNvCxnSpPr>
                    <p:nvPr/>
                  </p:nvCxnSpPr>
                  <p:spPr>
                    <a:xfrm flipH="1">
                      <a:off x="5850184" y="5631346"/>
                      <a:ext cx="506947" cy="0"/>
                    </a:xfrm>
                    <a:prstGeom prst="straightConnector1">
                      <a:avLst/>
                    </a:prstGeom>
                    <a:ln>
                      <a:prstDash val="dash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" name="Rectangle 47"/>
                  <p:cNvSpPr/>
                  <p:nvPr/>
                </p:nvSpPr>
                <p:spPr>
                  <a:xfrm>
                    <a:off x="4224377" y="4538072"/>
                    <a:ext cx="1625807" cy="597600"/>
                  </a:xfrm>
                  <a:prstGeom prst="rect">
                    <a:avLst/>
                  </a:prstGeom>
                  <a:gradFill>
                    <a:gsLst>
                      <a:gs pos="29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20000"/>
                          <a:lumOff val="80000"/>
                        </a:schemeClr>
                      </a:gs>
                    </a:gsLst>
                    <a:lin ang="5400000" scaled="1"/>
                  </a:gradFill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SG" dirty="0" err="1" smtClean="0">
                        <a:solidFill>
                          <a:schemeClr val="accent2"/>
                        </a:solidFill>
                      </a:rPr>
                      <a:t>ResultBox</a:t>
                    </a:r>
                    <a:endParaRPr lang="en-SG" dirty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4224377" y="5332546"/>
                    <a:ext cx="1625807" cy="597600"/>
                  </a:xfrm>
                  <a:prstGeom prst="rect">
                    <a:avLst/>
                  </a:prstGeom>
                  <a:gradFill>
                    <a:gsLst>
                      <a:gs pos="29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20000"/>
                          <a:lumOff val="80000"/>
                        </a:schemeClr>
                      </a:gs>
                    </a:gsLst>
                    <a:lin ang="5400000" scaled="1"/>
                  </a:gradFill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SG" dirty="0" err="1" smtClean="0">
                        <a:solidFill>
                          <a:schemeClr val="accent2"/>
                        </a:solidFill>
                      </a:rPr>
                      <a:t>CommandBox</a:t>
                    </a:r>
                    <a:endParaRPr lang="en-SG" dirty="0">
                      <a:solidFill>
                        <a:schemeClr val="accent2"/>
                      </a:solidFill>
                    </a:endParaRPr>
                  </a:p>
                </p:txBody>
              </p:sp>
            </p:grpSp>
            <p:cxnSp>
              <p:nvCxnSpPr>
                <p:cNvPr id="70" name="Straight Arrow Connector 69"/>
                <p:cNvCxnSpPr>
                  <a:endCxn id="41" idx="1"/>
                </p:cNvCxnSpPr>
                <p:nvPr/>
              </p:nvCxnSpPr>
              <p:spPr>
                <a:xfrm>
                  <a:off x="3428778" y="3241949"/>
                  <a:ext cx="795599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>
                  <a:endCxn id="30" idx="1"/>
                </p:cNvCxnSpPr>
                <p:nvPr/>
              </p:nvCxnSpPr>
              <p:spPr>
                <a:xfrm>
                  <a:off x="3428778" y="4033759"/>
                  <a:ext cx="795599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>
                  <a:endCxn id="48" idx="1"/>
                </p:cNvCxnSpPr>
                <p:nvPr/>
              </p:nvCxnSpPr>
              <p:spPr>
                <a:xfrm>
                  <a:off x="3428778" y="4825570"/>
                  <a:ext cx="795599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6" name="Straight Arrow Connector 85"/>
              <p:cNvCxnSpPr>
                <a:stCxn id="100" idx="1"/>
                <a:endCxn id="41" idx="3"/>
              </p:cNvCxnSpPr>
              <p:nvPr/>
            </p:nvCxnSpPr>
            <p:spPr>
              <a:xfrm flipH="1">
                <a:off x="5850184" y="3247926"/>
                <a:ext cx="506947" cy="0"/>
              </a:xfrm>
              <a:prstGeom prst="straightConnector1">
                <a:avLst/>
              </a:prstGeom>
              <a:ln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44" idx="1"/>
                <a:endCxn id="30" idx="3"/>
              </p:cNvCxnSpPr>
              <p:nvPr/>
            </p:nvCxnSpPr>
            <p:spPr>
              <a:xfrm flipH="1">
                <a:off x="5850184" y="4042399"/>
                <a:ext cx="506947" cy="0"/>
              </a:xfrm>
              <a:prstGeom prst="straightConnector1">
                <a:avLst/>
              </a:prstGeom>
              <a:ln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00" name="Rectangle 99"/>
            <p:cNvSpPr/>
            <p:nvPr/>
          </p:nvSpPr>
          <p:spPr>
            <a:xfrm>
              <a:off x="6357131" y="2804751"/>
              <a:ext cx="2137769" cy="5976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 err="1" smtClean="0">
                  <a:solidFill>
                    <a:schemeClr val="accent2"/>
                  </a:solidFill>
                </a:rPr>
                <a:t>EventBox.fxml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480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4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Controller Diagram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2128" y="518856"/>
            <a:ext cx="11846594" cy="6153665"/>
            <a:chOff x="192128" y="518856"/>
            <a:chExt cx="11846594" cy="6153665"/>
          </a:xfrm>
        </p:grpSpPr>
        <p:grpSp>
          <p:nvGrpSpPr>
            <p:cNvPr id="82" name="Group 81"/>
            <p:cNvGrpSpPr/>
            <p:nvPr/>
          </p:nvGrpSpPr>
          <p:grpSpPr>
            <a:xfrm>
              <a:off x="192128" y="518856"/>
              <a:ext cx="11846594" cy="6153665"/>
              <a:chOff x="221003" y="605481"/>
              <a:chExt cx="11846594" cy="6153665"/>
            </a:xfrm>
          </p:grpSpPr>
          <p:sp>
            <p:nvSpPr>
              <p:cNvPr id="25" name="Rectangle: Rounded Corners 24"/>
              <p:cNvSpPr/>
              <p:nvPr/>
            </p:nvSpPr>
            <p:spPr>
              <a:xfrm>
                <a:off x="2154219" y="605481"/>
                <a:ext cx="7058723" cy="61536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388791" y="1506610"/>
                <a:ext cx="1592370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 err="1" smtClean="0">
                    <a:solidFill>
                      <a:schemeClr val="accent1"/>
                    </a:solidFill>
                  </a:rPr>
                  <a:t>MainWindow</a:t>
                </a:r>
                <a:r>
                  <a:rPr lang="en-SG" sz="1400" dirty="0" smtClean="0">
                    <a:solidFill>
                      <a:schemeClr val="accent1"/>
                    </a:solidFill>
                  </a:rPr>
                  <a:t>-Controller</a:t>
                </a:r>
                <a:endParaRPr lang="en-SG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571988" y="862995"/>
                <a:ext cx="1225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chemeClr val="accent1"/>
                    </a:solidFill>
                  </a:rPr>
                  <a:t>Controller</a:t>
                </a:r>
              </a:p>
            </p:txBody>
          </p:sp>
          <p:sp>
            <p:nvSpPr>
              <p:cNvPr id="36" name="Rectangle: Rounded Corners 35"/>
              <p:cNvSpPr/>
              <p:nvPr/>
            </p:nvSpPr>
            <p:spPr>
              <a:xfrm>
                <a:off x="10615870" y="3216503"/>
                <a:ext cx="1451727" cy="785293"/>
              </a:xfrm>
              <a:prstGeom prst="roundRect">
                <a:avLst/>
              </a:prstGeom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6"/>
                    </a:solidFill>
                  </a:rPr>
                  <a:t>Model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221003" y="1424549"/>
                <a:ext cx="508000" cy="808389"/>
                <a:chOff x="2622102" y="2866883"/>
                <a:chExt cx="508000" cy="808389"/>
              </a:xfrm>
            </p:grpSpPr>
            <p:sp>
              <p:nvSpPr>
                <p:cNvPr id="54" name="Smiley Face 53"/>
                <p:cNvSpPr/>
                <p:nvPr/>
              </p:nvSpPr>
              <p:spPr>
                <a:xfrm>
                  <a:off x="2622102" y="2866883"/>
                  <a:ext cx="508000" cy="480291"/>
                </a:xfrm>
                <a:prstGeom prst="smileyFac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2629880" y="3305940"/>
                  <a:ext cx="4924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G" dirty="0">
                      <a:solidFill>
                        <a:schemeClr val="bg2">
                          <a:lumMod val="50000"/>
                        </a:schemeClr>
                      </a:solidFill>
                      <a:latin typeface="Garamond" panose="02020404030301010803" pitchFamily="18" charset="0"/>
                    </a:rPr>
                    <a:t>Jim</a:t>
                  </a:r>
                </a:p>
              </p:txBody>
            </p:sp>
          </p:grpSp>
          <p:cxnSp>
            <p:nvCxnSpPr>
              <p:cNvPr id="56" name="Straight Arrow Connector 55"/>
              <p:cNvCxnSpPr/>
              <p:nvPr/>
            </p:nvCxnSpPr>
            <p:spPr>
              <a:xfrm>
                <a:off x="880642" y="1681391"/>
                <a:ext cx="1134295" cy="9429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9312905" y="3499119"/>
                <a:ext cx="1134295" cy="9429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863535" y="1735780"/>
                <a:ext cx="99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i="1" dirty="0"/>
                  <a:t>Interacts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212942" y="3579634"/>
                <a:ext cx="1360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i="1" dirty="0"/>
                  <a:t>Manipulates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388791" y="2516541"/>
                <a:ext cx="1592370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ControlUnit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388791" y="3526472"/>
                <a:ext cx="1592370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CommandManager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388791" y="4527244"/>
                <a:ext cx="1592370" cy="53388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&lt;&lt; Interface&gt;&gt;</a:t>
                </a:r>
              </a:p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Command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388791" y="5558691"/>
                <a:ext cx="1592370" cy="53388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&lt;&lt; Interface&gt;&gt;</a:t>
                </a:r>
              </a:p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CommandResult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903501" y="3152466"/>
                <a:ext cx="1782592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TimeParserManager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903502" y="2156734"/>
                <a:ext cx="1782591" cy="53388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&lt;&lt; Interface&gt;&gt;</a:t>
                </a:r>
              </a:p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TimeParser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53886" y="4527244"/>
                <a:ext cx="1592370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AddCommand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449525" y="5309408"/>
                <a:ext cx="1592370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ListCommand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449525" y="6091573"/>
                <a:ext cx="1592370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…Command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102350" y="942927"/>
                <a:ext cx="2045986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ISODateWithTimeParser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334871" y="972829"/>
                <a:ext cx="1579686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…TimeParser</a:t>
                </a:r>
              </a:p>
            </p:txBody>
          </p:sp>
          <p:cxnSp>
            <p:nvCxnSpPr>
              <p:cNvPr id="16" name="Connector: Elbow 15"/>
              <p:cNvCxnSpPr>
                <a:stCxn id="62" idx="1"/>
              </p:cNvCxnSpPr>
              <p:nvPr/>
            </p:nvCxnSpPr>
            <p:spPr>
              <a:xfrm rot="10800000">
                <a:off x="4196669" y="4831883"/>
                <a:ext cx="252857" cy="744469"/>
              </a:xfrm>
              <a:prstGeom prst="bentConnector2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/>
              <p:cNvCxnSpPr>
                <a:stCxn id="63" idx="1"/>
              </p:cNvCxnSpPr>
              <p:nvPr/>
            </p:nvCxnSpPr>
            <p:spPr>
              <a:xfrm rot="10800000">
                <a:off x="4196669" y="5563402"/>
                <a:ext cx="252857" cy="795114"/>
              </a:xfrm>
              <a:prstGeom prst="bentConnector2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/>
              <p:cNvCxnSpPr>
                <a:stCxn id="64" idx="2"/>
                <a:endCxn id="60" idx="0"/>
              </p:cNvCxnSpPr>
              <p:nvPr/>
            </p:nvCxnSpPr>
            <p:spPr>
              <a:xfrm rot="16200000" flipH="1">
                <a:off x="6620109" y="982045"/>
                <a:ext cx="679922" cy="1669455"/>
              </a:xfrm>
              <a:prstGeom prst="bentConnector3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or: Elbow 22"/>
              <p:cNvCxnSpPr>
                <a:stCxn id="65" idx="2"/>
              </p:cNvCxnSpPr>
              <p:nvPr/>
            </p:nvCxnSpPr>
            <p:spPr>
              <a:xfrm rot="5400000">
                <a:off x="7804726" y="1496786"/>
                <a:ext cx="310060" cy="329917"/>
              </a:xfrm>
              <a:prstGeom prst="bentConnector2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Diamond 66"/>
              <p:cNvSpPr/>
              <p:nvPr/>
            </p:nvSpPr>
            <p:spPr>
              <a:xfrm>
                <a:off x="3086248" y="2055618"/>
                <a:ext cx="197456" cy="23164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68" name="Diamond 67"/>
              <p:cNvSpPr/>
              <p:nvPr/>
            </p:nvSpPr>
            <p:spPr>
              <a:xfrm>
                <a:off x="3086248" y="3067386"/>
                <a:ext cx="197456" cy="23164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Diamond 68"/>
              <p:cNvSpPr/>
              <p:nvPr/>
            </p:nvSpPr>
            <p:spPr>
              <a:xfrm>
                <a:off x="3086248" y="4056743"/>
                <a:ext cx="197456" cy="23164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0" name="Diamond 69"/>
              <p:cNvSpPr/>
              <p:nvPr/>
            </p:nvSpPr>
            <p:spPr>
              <a:xfrm>
                <a:off x="3107405" y="5092433"/>
                <a:ext cx="197456" cy="23164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71" name="Straight Arrow Connector 70"/>
              <p:cNvCxnSpPr>
                <a:stCxn id="67" idx="0"/>
                <a:endCxn id="34" idx="0"/>
              </p:cNvCxnSpPr>
              <p:nvPr/>
            </p:nvCxnSpPr>
            <p:spPr>
              <a:xfrm>
                <a:off x="3184976" y="2055618"/>
                <a:ext cx="0" cy="460923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stCxn id="68" idx="0"/>
                <a:endCxn id="35" idx="0"/>
              </p:cNvCxnSpPr>
              <p:nvPr/>
            </p:nvCxnSpPr>
            <p:spPr>
              <a:xfrm>
                <a:off x="3184976" y="3067386"/>
                <a:ext cx="0" cy="459086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69" idx="0"/>
                <a:endCxn id="38" idx="0"/>
              </p:cNvCxnSpPr>
              <p:nvPr/>
            </p:nvCxnSpPr>
            <p:spPr>
              <a:xfrm>
                <a:off x="3184976" y="4056743"/>
                <a:ext cx="0" cy="47050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70" idx="0"/>
              </p:cNvCxnSpPr>
              <p:nvPr/>
            </p:nvCxnSpPr>
            <p:spPr>
              <a:xfrm flipH="1">
                <a:off x="3201452" y="5092433"/>
                <a:ext cx="4681" cy="46799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Diamond 74"/>
              <p:cNvSpPr/>
              <p:nvPr/>
            </p:nvSpPr>
            <p:spPr>
              <a:xfrm rot="16200000">
                <a:off x="6057970" y="4699227"/>
                <a:ext cx="197456" cy="23164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0" name="Diamond 79"/>
              <p:cNvSpPr/>
              <p:nvPr/>
            </p:nvSpPr>
            <p:spPr>
              <a:xfrm>
                <a:off x="7696069" y="2920817"/>
                <a:ext cx="197456" cy="23164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>
                <a:off x="7778797" y="2693853"/>
                <a:ext cx="0" cy="22927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Connector: Elbow 2"/>
            <p:cNvCxnSpPr>
              <a:stCxn id="61" idx="1"/>
              <a:endCxn id="38" idx="3"/>
            </p:cNvCxnSpPr>
            <p:nvPr/>
          </p:nvCxnSpPr>
          <p:spPr>
            <a:xfrm rot="10800000">
              <a:off x="3952287" y="4707562"/>
              <a:ext cx="472725" cy="12700"/>
            </a:xfrm>
            <a:prstGeom prst="bentConnector3">
              <a:avLst>
                <a:gd name="adj1" fmla="val 50000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>
              <a:endCxn id="50" idx="2"/>
            </p:cNvCxnSpPr>
            <p:nvPr/>
          </p:nvCxnSpPr>
          <p:spPr>
            <a:xfrm flipV="1">
              <a:off x="6017381" y="3599726"/>
              <a:ext cx="1748541" cy="113671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57713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92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latin typeface="Garamond" panose="02020404030301010803" pitchFamily="18" charset="0"/>
              </a:rPr>
              <a:t>Sequence Diagram for generic commands</a:t>
            </a:r>
            <a:endParaRPr lang="en-SG" dirty="0">
              <a:latin typeface="Garamond" panose="02020404030301010803" pitchFamily="18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336799" y="886658"/>
            <a:ext cx="8154289" cy="5514733"/>
            <a:chOff x="180567" y="456608"/>
            <a:chExt cx="8790178" cy="5944784"/>
          </a:xfrm>
        </p:grpSpPr>
        <p:cxnSp>
          <p:nvCxnSpPr>
            <p:cNvPr id="53" name="Straight Connector 52"/>
            <p:cNvCxnSpPr>
              <a:stCxn id="45" idx="2"/>
            </p:cNvCxnSpPr>
            <p:nvPr/>
          </p:nvCxnSpPr>
          <p:spPr>
            <a:xfrm flipH="1">
              <a:off x="7190519" y="2788768"/>
              <a:ext cx="6895" cy="103246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180567" y="456608"/>
              <a:ext cx="8790178" cy="5944784"/>
              <a:chOff x="180567" y="717344"/>
              <a:chExt cx="8790178" cy="5944784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4928145" y="2252316"/>
                <a:ext cx="4042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200" dirty="0" smtClean="0"/>
                  <a:t>[Until first command that respond to </a:t>
                </a:r>
                <a:r>
                  <a:rPr lang="en-SG" sz="1200" dirty="0" err="1" smtClean="0"/>
                  <a:t>userInput</a:t>
                </a:r>
                <a:r>
                  <a:rPr lang="en-SG" sz="1200" dirty="0" smtClean="0"/>
                  <a:t>]</a:t>
                </a:r>
                <a:endParaRPr lang="en-SG" sz="1200" dirty="0"/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180567" y="717344"/>
                <a:ext cx="8135660" cy="5944784"/>
                <a:chOff x="180567" y="717344"/>
                <a:chExt cx="8135660" cy="5944784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1811275" y="717344"/>
                  <a:ext cx="1592370" cy="533885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 smtClean="0">
                      <a:solidFill>
                        <a:schemeClr val="accent1"/>
                      </a:solidFill>
                    </a:rPr>
                    <a:t>:</a:t>
                  </a:r>
                  <a:r>
                    <a:rPr lang="en-SG" sz="1400" dirty="0" err="1" smtClean="0">
                      <a:solidFill>
                        <a:schemeClr val="accent1"/>
                      </a:solidFill>
                    </a:rPr>
                    <a:t>ControlUnit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4097429" y="908244"/>
                  <a:ext cx="1636217" cy="533885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 smtClean="0">
                      <a:solidFill>
                        <a:schemeClr val="accent1"/>
                      </a:solidFill>
                    </a:rPr>
                    <a:t>:</a:t>
                  </a:r>
                  <a:r>
                    <a:rPr lang="en-SG" sz="1400" dirty="0" err="1" smtClean="0">
                      <a:solidFill>
                        <a:schemeClr val="accent1"/>
                      </a:solidFill>
                    </a:rPr>
                    <a:t>CommandManager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6379305" y="2515619"/>
                  <a:ext cx="1636217" cy="533885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 smtClean="0">
                      <a:solidFill>
                        <a:schemeClr val="accent1"/>
                      </a:solidFill>
                    </a:rPr>
                    <a:t>:Command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6360742" y="4246605"/>
                  <a:ext cx="1636217" cy="533885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 err="1" smtClean="0">
                      <a:solidFill>
                        <a:schemeClr val="accent1"/>
                      </a:solidFill>
                    </a:rPr>
                    <a:t>FoundCommand</a:t>
                  </a:r>
                  <a:endParaRPr lang="en-SG" sz="1400" dirty="0" smtClean="0">
                    <a:solidFill>
                      <a:schemeClr val="accent1"/>
                    </a:solidFill>
                  </a:endParaRPr>
                </a:p>
                <a:p>
                  <a:pPr algn="ctr"/>
                  <a:r>
                    <a:rPr lang="en-SG" sz="1400" dirty="0" smtClean="0">
                      <a:solidFill>
                        <a:schemeClr val="accent1"/>
                      </a:solidFill>
                    </a:rPr>
                    <a:t>:Command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48" name="Straight Connector 47"/>
                <p:cNvCxnSpPr>
                  <a:stCxn id="43" idx="2"/>
                </p:cNvCxnSpPr>
                <p:nvPr/>
              </p:nvCxnSpPr>
              <p:spPr>
                <a:xfrm>
                  <a:off x="2607460" y="1251229"/>
                  <a:ext cx="0" cy="540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>
                  <a:stCxn id="44" idx="2"/>
                </p:cNvCxnSpPr>
                <p:nvPr/>
              </p:nvCxnSpPr>
              <p:spPr>
                <a:xfrm flipH="1">
                  <a:off x="4906294" y="1442128"/>
                  <a:ext cx="9244" cy="522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stCxn id="46" idx="2"/>
                </p:cNvCxnSpPr>
                <p:nvPr/>
              </p:nvCxnSpPr>
              <p:spPr>
                <a:xfrm>
                  <a:off x="7178851" y="4780490"/>
                  <a:ext cx="1595" cy="185131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77"/>
                <p:cNvSpPr/>
                <p:nvPr/>
              </p:nvSpPr>
              <p:spPr>
                <a:xfrm>
                  <a:off x="2550814" y="1418389"/>
                  <a:ext cx="108000" cy="5040000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 smtClean="0">
                      <a:solidFill>
                        <a:schemeClr val="accent1"/>
                      </a:solidFill>
                    </a:rPr>
                    <a:t>: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4861537" y="1822639"/>
                  <a:ext cx="108000" cy="2160000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 smtClean="0">
                      <a:solidFill>
                        <a:schemeClr val="accent1"/>
                      </a:solidFill>
                    </a:rPr>
                    <a:t>: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4861537" y="4204014"/>
                  <a:ext cx="108000" cy="1800000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 smtClean="0">
                      <a:solidFill>
                        <a:schemeClr val="accent1"/>
                      </a:solidFill>
                    </a:rPr>
                    <a:t>: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7131496" y="3208639"/>
                  <a:ext cx="108000" cy="792000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 smtClean="0">
                      <a:solidFill>
                        <a:schemeClr val="accent1"/>
                      </a:solidFill>
                    </a:rPr>
                    <a:t>: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90" name="Group 89"/>
                <p:cNvGrpSpPr/>
                <p:nvPr/>
              </p:nvGrpSpPr>
              <p:grpSpPr>
                <a:xfrm>
                  <a:off x="288757" y="1434172"/>
                  <a:ext cx="2242686" cy="364955"/>
                  <a:chOff x="240632" y="1722922"/>
                  <a:chExt cx="2242686" cy="364955"/>
                </a:xfrm>
              </p:grpSpPr>
              <p:cxnSp>
                <p:nvCxnSpPr>
                  <p:cNvPr id="85" name="Straight Arrow Connector 84"/>
                  <p:cNvCxnSpPr/>
                  <p:nvPr/>
                </p:nvCxnSpPr>
                <p:spPr>
                  <a:xfrm>
                    <a:off x="240632" y="2079057"/>
                    <a:ext cx="2242686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250257" y="1722922"/>
                    <a:ext cx="2233061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 smtClean="0"/>
                      <a:t>execute(</a:t>
                    </a:r>
                    <a:r>
                      <a:rPr lang="en-SG" sz="1600" i="1" dirty="0" err="1" smtClean="0"/>
                      <a:t>userInput</a:t>
                    </a:r>
                    <a:r>
                      <a:rPr lang="en-SG" sz="1600" i="1" dirty="0" smtClean="0"/>
                      <a:t>);</a:t>
                    </a:r>
                    <a:endParaRPr lang="en-SG" sz="1600" i="1" dirty="0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2508192" y="175020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 err="1" smtClean="0"/>
                      <a:t>delegateCommand</a:t>
                    </a:r>
                    <a:r>
                      <a:rPr lang="en-SG" sz="1600" i="1" dirty="0" smtClean="0"/>
                      <a:t>();</a:t>
                    </a:r>
                    <a:endParaRPr lang="en-SG" sz="1600" i="1" dirty="0"/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4787717" y="305760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 err="1" smtClean="0"/>
                      <a:t>respondTo</a:t>
                    </a:r>
                    <a:r>
                      <a:rPr lang="en-SG" sz="1600" dirty="0" smtClean="0"/>
                      <a:t>();</a:t>
                    </a:r>
                    <a:endParaRPr lang="en-SG" sz="1600" dirty="0"/>
                  </a:p>
                </p:txBody>
              </p:sp>
            </p:grpSp>
            <p:sp>
              <p:nvSpPr>
                <p:cNvPr id="28" name="Rectangle 27"/>
                <p:cNvSpPr/>
                <p:nvPr/>
              </p:nvSpPr>
              <p:spPr>
                <a:xfrm>
                  <a:off x="4081112" y="2252312"/>
                  <a:ext cx="4235115" cy="188655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081113" y="2252313"/>
                  <a:ext cx="693017" cy="3850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dirty="0" smtClean="0">
                      <a:solidFill>
                        <a:sysClr val="windowText" lastClr="000000"/>
                      </a:solidFill>
                    </a:rPr>
                    <a:t>Loop</a:t>
                  </a:r>
                  <a:endParaRPr lang="en-SG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32" name="Group 31"/>
                <p:cNvGrpSpPr/>
                <p:nvPr/>
              </p:nvGrpSpPr>
              <p:grpSpPr>
                <a:xfrm>
                  <a:off x="4776492" y="478850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 smtClean="0"/>
                      <a:t>execute(</a:t>
                    </a:r>
                    <a:r>
                      <a:rPr lang="en-SG" sz="1600" i="1" dirty="0" err="1" smtClean="0"/>
                      <a:t>userInput</a:t>
                    </a:r>
                    <a:r>
                      <a:rPr lang="en-SG" sz="1600" i="1" dirty="0" smtClean="0"/>
                      <a:t>);</a:t>
                    </a:r>
                    <a:endParaRPr lang="en-SG" sz="1600" i="1" dirty="0"/>
                  </a:p>
                </p:txBody>
              </p:sp>
            </p:grpSp>
            <p:sp>
              <p:nvSpPr>
                <p:cNvPr id="35" name="Rectangle 34"/>
                <p:cNvSpPr/>
                <p:nvPr/>
              </p:nvSpPr>
              <p:spPr>
                <a:xfrm>
                  <a:off x="7124850" y="4885805"/>
                  <a:ext cx="108000" cy="1080000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 smtClean="0">
                      <a:solidFill>
                        <a:schemeClr val="accent1"/>
                      </a:solidFill>
                    </a:rPr>
                    <a:t>: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4776492" y="3489126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37" name="Straight Arrow Connector 36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prstDash val="sys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 smtClean="0"/>
                      <a:t>return true/false</a:t>
                    </a:r>
                    <a:endParaRPr lang="en-SG" sz="1600" i="1" dirty="0"/>
                  </a:p>
                </p:txBody>
              </p: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4765267" y="524890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40" name="Straight Arrow Connector 39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prstDash val="sys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 smtClean="0"/>
                      <a:t>return </a:t>
                    </a:r>
                    <a:r>
                      <a:rPr lang="en-SG" sz="1600" i="1" dirty="0" err="1" smtClean="0"/>
                      <a:t>CommandResult</a:t>
                    </a:r>
                    <a:endParaRPr lang="en-SG" sz="1600" i="1" dirty="0"/>
                  </a:p>
                </p:txBody>
              </p: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2501792" y="542055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prstDash val="sys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 smtClean="0"/>
                      <a:t>return </a:t>
                    </a:r>
                    <a:r>
                      <a:rPr lang="en-SG" sz="1600" i="1" dirty="0" err="1" smtClean="0"/>
                      <a:t>CommandResult</a:t>
                    </a:r>
                    <a:endParaRPr lang="en-SG" sz="1600" i="1" dirty="0"/>
                  </a:p>
                </p:txBody>
              </p: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180567" y="561145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52" name="Straight Arrow Connector 51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prstDash val="sys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 smtClean="0"/>
                      <a:t>return </a:t>
                    </a:r>
                    <a:r>
                      <a:rPr lang="en-SG" sz="1600" i="1" dirty="0" err="1" smtClean="0"/>
                      <a:t>CommandResult</a:t>
                    </a:r>
                    <a:endParaRPr lang="en-SG" sz="1600" i="1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xmlns="" val="157713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6224" y="0"/>
            <a:ext cx="2835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latin typeface="Garamond" panose="02020404030301010803" pitchFamily="18" charset="0"/>
              </a:rPr>
              <a:t>Activity Diagram for </a:t>
            </a:r>
            <a:r>
              <a:rPr lang="en-SG" dirty="0" err="1" smtClean="0">
                <a:latin typeface="Garamond" panose="02020404030301010803" pitchFamily="18" charset="0"/>
              </a:rPr>
              <a:t>Linenux</a:t>
            </a:r>
            <a:endParaRPr lang="en-SG" dirty="0">
              <a:latin typeface="Garamond" panose="02020404030301010803" pitchFamily="18" charset="0"/>
            </a:endParaRPr>
          </a:p>
        </p:txBody>
      </p:sp>
      <p:cxnSp>
        <p:nvCxnSpPr>
          <p:cNvPr id="388" name="Straight Arrow Connector 387"/>
          <p:cNvCxnSpPr>
            <a:stCxn id="386" idx="0"/>
            <a:endCxn id="65" idx="2"/>
          </p:cNvCxnSpPr>
          <p:nvPr/>
        </p:nvCxnSpPr>
        <p:spPr>
          <a:xfrm flipH="1" flipV="1">
            <a:off x="1224012" y="-157346"/>
            <a:ext cx="1" cy="5638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/>
          <p:cNvCxnSpPr>
            <a:stCxn id="386" idx="3"/>
            <a:endCxn id="415" idx="2"/>
          </p:cNvCxnSpPr>
          <p:nvPr/>
        </p:nvCxnSpPr>
        <p:spPr>
          <a:xfrm>
            <a:off x="1517583" y="608664"/>
            <a:ext cx="758675" cy="54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Group 418"/>
          <p:cNvGrpSpPr/>
          <p:nvPr/>
        </p:nvGrpSpPr>
        <p:grpSpPr>
          <a:xfrm>
            <a:off x="-67385" y="-946619"/>
            <a:ext cx="11988024" cy="8486399"/>
            <a:chOff x="-67385" y="-946619"/>
            <a:chExt cx="11988024" cy="8486399"/>
          </a:xfrm>
        </p:grpSpPr>
        <p:grpSp>
          <p:nvGrpSpPr>
            <p:cNvPr id="325" name="Group 324"/>
            <p:cNvGrpSpPr/>
            <p:nvPr/>
          </p:nvGrpSpPr>
          <p:grpSpPr>
            <a:xfrm>
              <a:off x="202472" y="2216182"/>
              <a:ext cx="11718167" cy="5323598"/>
              <a:chOff x="227872" y="-96243"/>
              <a:chExt cx="11718167" cy="5323598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4551148" y="-96243"/>
                <a:ext cx="1838424" cy="789273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dirty="0" smtClean="0">
                    <a:solidFill>
                      <a:schemeClr val="tx1"/>
                    </a:solidFill>
                  </a:rPr>
                  <a:t>Display invalid command</a:t>
                </a:r>
                <a:endParaRPr lang="en-SG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4" name="Group 323"/>
              <p:cNvGrpSpPr/>
              <p:nvPr/>
            </p:nvGrpSpPr>
            <p:grpSpPr>
              <a:xfrm>
                <a:off x="227872" y="186087"/>
                <a:ext cx="11718167" cy="5041268"/>
                <a:chOff x="227872" y="166837"/>
                <a:chExt cx="11718167" cy="5041268"/>
              </a:xfrm>
            </p:grpSpPr>
            <p:sp>
              <p:nvSpPr>
                <p:cNvPr id="70" name="Rounded Rectangle 69"/>
                <p:cNvSpPr/>
                <p:nvPr/>
              </p:nvSpPr>
              <p:spPr>
                <a:xfrm>
                  <a:off x="914417" y="1259282"/>
                  <a:ext cx="1838424" cy="789273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600" dirty="0" smtClean="0">
                      <a:solidFill>
                        <a:schemeClr val="tx1"/>
                      </a:solidFill>
                    </a:rPr>
                    <a:t>User gives an input</a:t>
                  </a:r>
                  <a:endParaRPr lang="en-SG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0" name="Straight Arrow Connector 79"/>
                <p:cNvCxnSpPr>
                  <a:stCxn id="152" idx="3"/>
                  <a:endCxn id="84" idx="1"/>
                </p:cNvCxnSpPr>
                <p:nvPr/>
              </p:nvCxnSpPr>
              <p:spPr>
                <a:xfrm>
                  <a:off x="3990021" y="1653919"/>
                  <a:ext cx="119512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Diamond 83"/>
                <p:cNvSpPr/>
                <p:nvPr/>
              </p:nvSpPr>
              <p:spPr>
                <a:xfrm>
                  <a:off x="5185144" y="1451788"/>
                  <a:ext cx="587141" cy="404261"/>
                </a:xfrm>
                <a:prstGeom prst="diamond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4829392" y="1827197"/>
                  <a:ext cx="218418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SG" sz="1600" dirty="0" smtClean="0"/>
                    <a:t>Checks if any command </a:t>
                  </a:r>
                </a:p>
                <a:p>
                  <a:pPr algn="ctr"/>
                  <a:r>
                    <a:rPr lang="en-SG" sz="1600" dirty="0" smtClean="0"/>
                    <a:t>responds to input</a:t>
                  </a:r>
                  <a:endParaRPr lang="en-SG" sz="1600" dirty="0"/>
                </a:p>
              </p:txBody>
            </p:sp>
            <p:cxnSp>
              <p:nvCxnSpPr>
                <p:cNvPr id="92" name="Straight Arrow Connector 91"/>
                <p:cNvCxnSpPr>
                  <a:stCxn id="84" idx="0"/>
                  <a:endCxn id="91" idx="2"/>
                </p:cNvCxnSpPr>
                <p:nvPr/>
              </p:nvCxnSpPr>
              <p:spPr>
                <a:xfrm flipH="1" flipV="1">
                  <a:off x="5470360" y="693030"/>
                  <a:ext cx="8355" cy="75875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>
                  <a:stCxn id="91" idx="3"/>
                  <a:endCxn id="100" idx="2"/>
                </p:cNvCxnSpPr>
                <p:nvPr/>
              </p:nvCxnSpPr>
              <p:spPr>
                <a:xfrm flipV="1">
                  <a:off x="6389572" y="296779"/>
                  <a:ext cx="404249" cy="161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Oval 99"/>
                <p:cNvSpPr/>
                <p:nvPr/>
              </p:nvSpPr>
              <p:spPr>
                <a:xfrm>
                  <a:off x="6793821" y="166837"/>
                  <a:ext cx="259883" cy="2598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dirty="0" smtClean="0">
                      <a:solidFill>
                        <a:sysClr val="windowText" lastClr="000000"/>
                      </a:solidFill>
                    </a:rPr>
                    <a:t>A</a:t>
                  </a:r>
                  <a:endParaRPr lang="en-SG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227872" y="1523977"/>
                  <a:ext cx="259883" cy="2598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dirty="0" smtClean="0">
                      <a:solidFill>
                        <a:sysClr val="windowText" lastClr="000000"/>
                      </a:solidFill>
                    </a:rPr>
                    <a:t>A</a:t>
                  </a:r>
                  <a:endParaRPr lang="en-SG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05" name="Straight Arrow Connector 104"/>
                <p:cNvCxnSpPr>
                  <a:stCxn id="102" idx="6"/>
                  <a:endCxn id="70" idx="1"/>
                </p:cNvCxnSpPr>
                <p:nvPr/>
              </p:nvCxnSpPr>
              <p:spPr>
                <a:xfrm>
                  <a:off x="487755" y="1653919"/>
                  <a:ext cx="42666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/>
                <p:cNvSpPr txBox="1"/>
                <p:nvPr/>
              </p:nvSpPr>
              <p:spPr>
                <a:xfrm>
                  <a:off x="7711821" y="2027688"/>
                  <a:ext cx="5517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SG" sz="1600" dirty="0" smtClean="0"/>
                    <a:t>[No]</a:t>
                  </a:r>
                  <a:endParaRPr lang="en-SG" sz="1600" dirty="0"/>
                </a:p>
              </p:txBody>
            </p:sp>
            <p:cxnSp>
              <p:nvCxnSpPr>
                <p:cNvPr id="111" name="Straight Arrow Connector 110"/>
                <p:cNvCxnSpPr>
                  <a:stCxn id="84" idx="3"/>
                  <a:endCxn id="114" idx="1"/>
                </p:cNvCxnSpPr>
                <p:nvPr/>
              </p:nvCxnSpPr>
              <p:spPr>
                <a:xfrm>
                  <a:off x="5772285" y="1653919"/>
                  <a:ext cx="1707633" cy="964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Diamond 113"/>
                <p:cNvSpPr/>
                <p:nvPr/>
              </p:nvSpPr>
              <p:spPr>
                <a:xfrm>
                  <a:off x="7479918" y="1461435"/>
                  <a:ext cx="587141" cy="404261"/>
                </a:xfrm>
                <a:prstGeom prst="diamond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7996337" y="1382831"/>
                  <a:ext cx="156792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SG" sz="1600" dirty="0" smtClean="0"/>
                    <a:t>Is the command </a:t>
                  </a:r>
                </a:p>
                <a:p>
                  <a:pPr algn="ctr"/>
                  <a:r>
                    <a:rPr lang="en-SG" sz="1600" dirty="0" smtClean="0"/>
                    <a:t>‘Exit’?</a:t>
                  </a:r>
                  <a:endParaRPr lang="en-SG" sz="1600" dirty="0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4306085" y="1344316"/>
                  <a:ext cx="5517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SG" sz="1600" dirty="0" smtClean="0"/>
                    <a:t>[No]</a:t>
                  </a:r>
                  <a:endParaRPr lang="en-SG" sz="1600" dirty="0"/>
                </a:p>
              </p:txBody>
            </p:sp>
            <p:cxnSp>
              <p:nvCxnSpPr>
                <p:cNvPr id="118" name="Straight Arrow Connector 117"/>
                <p:cNvCxnSpPr>
                  <a:stCxn id="114" idx="0"/>
                  <a:endCxn id="122" idx="4"/>
                </p:cNvCxnSpPr>
                <p:nvPr/>
              </p:nvCxnSpPr>
              <p:spPr>
                <a:xfrm flipV="1">
                  <a:off x="7773489" y="591958"/>
                  <a:ext cx="0" cy="86947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3" name="Group 122"/>
                <p:cNvGrpSpPr/>
                <p:nvPr/>
              </p:nvGrpSpPr>
              <p:grpSpPr>
                <a:xfrm>
                  <a:off x="7572158" y="189297"/>
                  <a:ext cx="402661" cy="402661"/>
                  <a:chOff x="8534996" y="1469457"/>
                  <a:chExt cx="402661" cy="402661"/>
                </a:xfrm>
              </p:grpSpPr>
              <p:sp>
                <p:nvSpPr>
                  <p:cNvPr id="121" name="Oval 120"/>
                  <p:cNvSpPr/>
                  <p:nvPr/>
                </p:nvSpPr>
                <p:spPr>
                  <a:xfrm>
                    <a:off x="8617214" y="1551675"/>
                    <a:ext cx="238225" cy="23822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8534996" y="1469457"/>
                    <a:ext cx="402661" cy="40266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sp>
              <p:nvSpPr>
                <p:cNvPr id="125" name="TextBox 124"/>
                <p:cNvSpPr txBox="1"/>
                <p:nvPr/>
              </p:nvSpPr>
              <p:spPr>
                <a:xfrm>
                  <a:off x="7244087" y="890347"/>
                  <a:ext cx="577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SG" sz="1600" dirty="0" smtClean="0"/>
                    <a:t>[Yes]</a:t>
                  </a:r>
                  <a:endParaRPr lang="en-SG" sz="1600" dirty="0"/>
                </a:p>
              </p:txBody>
            </p:sp>
            <p:sp>
              <p:nvSpPr>
                <p:cNvPr id="126" name="Rounded Rectangle 125"/>
                <p:cNvSpPr/>
                <p:nvPr/>
              </p:nvSpPr>
              <p:spPr>
                <a:xfrm>
                  <a:off x="6854276" y="2590799"/>
                  <a:ext cx="1838424" cy="789273"/>
                </a:xfrm>
                <a:prstGeom prst="roundRect">
                  <a:avLst>
                    <a:gd name="adj" fmla="val 16667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600" dirty="0" err="1" smtClean="0">
                      <a:solidFill>
                        <a:schemeClr val="tx1"/>
                      </a:solidFill>
                    </a:rPr>
                    <a:t>Linenux</a:t>
                  </a:r>
                  <a:r>
                    <a:rPr lang="en-SG" sz="1600" dirty="0" smtClean="0">
                      <a:solidFill>
                        <a:schemeClr val="tx1"/>
                      </a:solidFill>
                    </a:rPr>
                    <a:t> executes command</a:t>
                  </a:r>
                  <a:endParaRPr lang="en-SG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7" name="Straight Arrow Connector 126"/>
                <p:cNvCxnSpPr>
                  <a:stCxn id="114" idx="2"/>
                  <a:endCxn id="126" idx="0"/>
                </p:cNvCxnSpPr>
                <p:nvPr/>
              </p:nvCxnSpPr>
              <p:spPr>
                <a:xfrm flipH="1">
                  <a:off x="7773488" y="1865696"/>
                  <a:ext cx="1" cy="7251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TextBox 139"/>
                <p:cNvSpPr txBox="1"/>
                <p:nvPr/>
              </p:nvSpPr>
              <p:spPr>
                <a:xfrm>
                  <a:off x="4909272" y="909554"/>
                  <a:ext cx="5517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SG" sz="1600" dirty="0" smtClean="0"/>
                    <a:t>[No]</a:t>
                  </a:r>
                  <a:endParaRPr lang="en-SG" sz="1600" dirty="0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6409348" y="1333108"/>
                  <a:ext cx="577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SG" sz="1600" dirty="0" smtClean="0"/>
                    <a:t>[Yes]</a:t>
                  </a:r>
                  <a:endParaRPr lang="en-SG" sz="1600" dirty="0"/>
                </a:p>
              </p:txBody>
            </p:sp>
            <p:sp>
              <p:nvSpPr>
                <p:cNvPr id="152" name="Diamond 151"/>
                <p:cNvSpPr/>
                <p:nvPr/>
              </p:nvSpPr>
              <p:spPr>
                <a:xfrm>
                  <a:off x="3402880" y="1451788"/>
                  <a:ext cx="587141" cy="404261"/>
                </a:xfrm>
                <a:prstGeom prst="diamond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2604364" y="644875"/>
                  <a:ext cx="21841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SG" sz="1600" dirty="0" smtClean="0"/>
                    <a:t>Checks if any command </a:t>
                  </a:r>
                </a:p>
                <a:p>
                  <a:pPr algn="ctr"/>
                  <a:r>
                    <a:rPr lang="en-SG" sz="1600" dirty="0" smtClean="0"/>
                    <a:t>i</a:t>
                  </a:r>
                  <a:r>
                    <a:rPr lang="en-SG" sz="1600" dirty="0" smtClean="0"/>
                    <a:t>s awaiting response </a:t>
                  </a:r>
                </a:p>
                <a:p>
                  <a:pPr algn="ctr"/>
                  <a:r>
                    <a:rPr lang="en-SG" sz="1600" dirty="0" smtClean="0"/>
                    <a:t>from user.</a:t>
                  </a:r>
                  <a:endParaRPr lang="en-SG" sz="1600" dirty="0"/>
                </a:p>
              </p:txBody>
            </p:sp>
            <p:cxnSp>
              <p:nvCxnSpPr>
                <p:cNvPr id="155" name="Straight Arrow Connector 154"/>
                <p:cNvCxnSpPr>
                  <a:stCxn id="152" idx="2"/>
                  <a:endCxn id="126" idx="1"/>
                </p:cNvCxnSpPr>
                <p:nvPr/>
              </p:nvCxnSpPr>
              <p:spPr>
                <a:xfrm>
                  <a:off x="3696451" y="1856049"/>
                  <a:ext cx="3157825" cy="112938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TextBox 157"/>
                <p:cNvSpPr txBox="1"/>
                <p:nvPr/>
              </p:nvSpPr>
              <p:spPr>
                <a:xfrm>
                  <a:off x="8844529" y="3556544"/>
                  <a:ext cx="577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SG" sz="1600" dirty="0" smtClean="0"/>
                    <a:t>[Yes]</a:t>
                  </a:r>
                  <a:endParaRPr lang="en-SG" sz="1600" dirty="0"/>
                </a:p>
              </p:txBody>
            </p:sp>
            <p:cxnSp>
              <p:nvCxnSpPr>
                <p:cNvPr id="159" name="Straight Arrow Connector 158"/>
                <p:cNvCxnSpPr>
                  <a:stCxn id="70" idx="3"/>
                  <a:endCxn id="152" idx="1"/>
                </p:cNvCxnSpPr>
                <p:nvPr/>
              </p:nvCxnSpPr>
              <p:spPr>
                <a:xfrm>
                  <a:off x="2752841" y="1653919"/>
                  <a:ext cx="650039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Diamond 161"/>
                <p:cNvSpPr/>
                <p:nvPr/>
              </p:nvSpPr>
              <p:spPr>
                <a:xfrm>
                  <a:off x="9090711" y="2783835"/>
                  <a:ext cx="586800" cy="403200"/>
                </a:xfrm>
                <a:prstGeom prst="diamond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8816753" y="2170496"/>
                  <a:ext cx="127695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 smtClean="0"/>
                    <a:t>Is the input</a:t>
                  </a:r>
                </a:p>
                <a:p>
                  <a:pPr algn="ctr"/>
                  <a:r>
                    <a:rPr lang="en-SG" sz="1600" dirty="0" smtClean="0"/>
                    <a:t>valid?</a:t>
                  </a:r>
                  <a:endParaRPr lang="en-SG" sz="1600" dirty="0"/>
                </a:p>
              </p:txBody>
            </p:sp>
            <p:cxnSp>
              <p:nvCxnSpPr>
                <p:cNvPr id="164" name="Straight Arrow Connector 163"/>
                <p:cNvCxnSpPr>
                  <a:stCxn id="126" idx="3"/>
                  <a:endCxn id="162" idx="1"/>
                </p:cNvCxnSpPr>
                <p:nvPr/>
              </p:nvCxnSpPr>
              <p:spPr>
                <a:xfrm flipV="1">
                  <a:off x="8692700" y="2985435"/>
                  <a:ext cx="398011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Rounded Rectangle 166"/>
                <p:cNvSpPr/>
                <p:nvPr/>
              </p:nvSpPr>
              <p:spPr>
                <a:xfrm>
                  <a:off x="10107615" y="2590799"/>
                  <a:ext cx="1838424" cy="789273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600" dirty="0" smtClean="0">
                      <a:solidFill>
                        <a:schemeClr val="tx1"/>
                      </a:solidFill>
                    </a:rPr>
                    <a:t>Display invalid input</a:t>
                  </a:r>
                  <a:endParaRPr lang="en-SG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8" name="Straight Arrow Connector 167"/>
                <p:cNvCxnSpPr>
                  <a:stCxn id="162" idx="3"/>
                  <a:endCxn id="167" idx="1"/>
                </p:cNvCxnSpPr>
                <p:nvPr/>
              </p:nvCxnSpPr>
              <p:spPr>
                <a:xfrm>
                  <a:off x="9677511" y="2985435"/>
                  <a:ext cx="430104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Arrow Connector 170"/>
                <p:cNvCxnSpPr>
                  <a:stCxn id="167" idx="2"/>
                  <a:endCxn id="174" idx="0"/>
                </p:cNvCxnSpPr>
                <p:nvPr/>
              </p:nvCxnSpPr>
              <p:spPr>
                <a:xfrm>
                  <a:off x="11026827" y="3380072"/>
                  <a:ext cx="1" cy="93364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Oval 173"/>
                <p:cNvSpPr/>
                <p:nvPr/>
              </p:nvSpPr>
              <p:spPr>
                <a:xfrm>
                  <a:off x="10896886" y="4313718"/>
                  <a:ext cx="259883" cy="2598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dirty="0" smtClean="0">
                      <a:solidFill>
                        <a:sysClr val="windowText" lastClr="000000"/>
                      </a:solidFill>
                    </a:rPr>
                    <a:t>A</a:t>
                  </a:r>
                  <a:endParaRPr lang="en-SG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9539019" y="2950112"/>
                  <a:ext cx="5517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SG" sz="1600" dirty="0" smtClean="0"/>
                    <a:t>[No]</a:t>
                  </a:r>
                  <a:endParaRPr lang="en-SG" sz="1600" dirty="0"/>
                </a:p>
              </p:txBody>
            </p:sp>
            <p:cxnSp>
              <p:nvCxnSpPr>
                <p:cNvPr id="177" name="Straight Arrow Connector 176"/>
                <p:cNvCxnSpPr>
                  <a:stCxn id="162" idx="2"/>
                  <a:endCxn id="182" idx="0"/>
                </p:cNvCxnSpPr>
                <p:nvPr/>
              </p:nvCxnSpPr>
              <p:spPr>
                <a:xfrm>
                  <a:off x="9384111" y="3187035"/>
                  <a:ext cx="171" cy="10601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Diamond 181"/>
                <p:cNvSpPr/>
                <p:nvPr/>
              </p:nvSpPr>
              <p:spPr>
                <a:xfrm>
                  <a:off x="9090711" y="4247148"/>
                  <a:ext cx="587141" cy="404261"/>
                </a:xfrm>
                <a:prstGeom prst="diamond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9969109" y="4119761"/>
                  <a:ext cx="577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SG" sz="1600" dirty="0" smtClean="0"/>
                    <a:t>[Yes]</a:t>
                  </a:r>
                  <a:endParaRPr lang="en-SG" sz="1600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8171842" y="4623330"/>
                  <a:ext cx="237263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 smtClean="0"/>
                    <a:t>Does command require user response?</a:t>
                  </a:r>
                  <a:endParaRPr lang="en-SG" sz="1600" dirty="0"/>
                </a:p>
              </p:txBody>
            </p:sp>
            <p:cxnSp>
              <p:nvCxnSpPr>
                <p:cNvPr id="188" name="Straight Arrow Connector 187"/>
                <p:cNvCxnSpPr>
                  <a:stCxn id="182" idx="3"/>
                  <a:endCxn id="174" idx="2"/>
                </p:cNvCxnSpPr>
                <p:nvPr/>
              </p:nvCxnSpPr>
              <p:spPr>
                <a:xfrm flipV="1">
                  <a:off x="9677852" y="4443660"/>
                  <a:ext cx="1219034" cy="561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TextBox 190"/>
                <p:cNvSpPr txBox="1"/>
                <p:nvPr/>
              </p:nvSpPr>
              <p:spPr>
                <a:xfrm>
                  <a:off x="5010495" y="2465678"/>
                  <a:ext cx="577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SG" sz="1600" dirty="0" smtClean="0"/>
                    <a:t>[Yes]</a:t>
                  </a:r>
                  <a:endParaRPr lang="en-SG" sz="1600" dirty="0"/>
                </a:p>
              </p:txBody>
            </p:sp>
            <p:sp>
              <p:nvSpPr>
                <p:cNvPr id="192" name="Diamond 191"/>
                <p:cNvSpPr/>
                <p:nvPr/>
              </p:nvSpPr>
              <p:spPr>
                <a:xfrm>
                  <a:off x="7336405" y="4247148"/>
                  <a:ext cx="587141" cy="404261"/>
                </a:xfrm>
                <a:prstGeom prst="diamond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195" name="Straight Arrow Connector 194"/>
                <p:cNvCxnSpPr>
                  <a:stCxn id="182" idx="1"/>
                  <a:endCxn id="192" idx="3"/>
                </p:cNvCxnSpPr>
                <p:nvPr/>
              </p:nvCxnSpPr>
              <p:spPr>
                <a:xfrm flipH="1">
                  <a:off x="7923546" y="4449279"/>
                  <a:ext cx="116716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TextBox 197"/>
                <p:cNvSpPr txBox="1"/>
                <p:nvPr/>
              </p:nvSpPr>
              <p:spPr>
                <a:xfrm>
                  <a:off x="8390395" y="4132551"/>
                  <a:ext cx="5517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SG" sz="1600" dirty="0" smtClean="0"/>
                    <a:t>[No]</a:t>
                  </a:r>
                  <a:endParaRPr lang="en-SG" sz="1600" dirty="0"/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6572447" y="4612075"/>
                  <a:ext cx="195554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 smtClean="0"/>
                    <a:t>Does command mutate data?</a:t>
                  </a:r>
                  <a:endParaRPr lang="en-SG" sz="1600" dirty="0"/>
                </a:p>
              </p:txBody>
            </p:sp>
            <p:cxnSp>
              <p:nvCxnSpPr>
                <p:cNvPr id="200" name="Straight Arrow Connector 199"/>
                <p:cNvCxnSpPr>
                  <a:stCxn id="192" idx="1"/>
                  <a:endCxn id="213" idx="3"/>
                </p:cNvCxnSpPr>
                <p:nvPr/>
              </p:nvCxnSpPr>
              <p:spPr>
                <a:xfrm flipH="1" flipV="1">
                  <a:off x="4733508" y="4413183"/>
                  <a:ext cx="2602897" cy="3609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Arrow Connector 202"/>
                <p:cNvCxnSpPr>
                  <a:stCxn id="192" idx="0"/>
                  <a:endCxn id="206" idx="3"/>
                </p:cNvCxnSpPr>
                <p:nvPr/>
              </p:nvCxnSpPr>
              <p:spPr>
                <a:xfrm flipH="1" flipV="1">
                  <a:off x="4715862" y="2932495"/>
                  <a:ext cx="2914114" cy="131465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6" name="Rounded Rectangle 205"/>
                <p:cNvSpPr/>
                <p:nvPr/>
              </p:nvSpPr>
              <p:spPr>
                <a:xfrm>
                  <a:off x="2877438" y="2537858"/>
                  <a:ext cx="1838424" cy="789273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600" dirty="0" err="1" smtClean="0">
                      <a:solidFill>
                        <a:schemeClr val="tx1"/>
                      </a:solidFill>
                    </a:rPr>
                    <a:t>Linenux</a:t>
                  </a:r>
                  <a:r>
                    <a:rPr lang="en-SG" sz="1600" dirty="0" smtClean="0">
                      <a:solidFill>
                        <a:schemeClr val="tx1"/>
                      </a:solidFill>
                    </a:rPr>
                    <a:t> display execution result</a:t>
                  </a:r>
                  <a:endParaRPr lang="en-SG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8" name="Straight Arrow Connector 207"/>
                <p:cNvCxnSpPr>
                  <a:stCxn id="206" idx="1"/>
                  <a:endCxn id="70" idx="2"/>
                </p:cNvCxnSpPr>
                <p:nvPr/>
              </p:nvCxnSpPr>
              <p:spPr>
                <a:xfrm flipH="1" flipV="1">
                  <a:off x="1833629" y="2048555"/>
                  <a:ext cx="1043809" cy="88394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TextBox 210"/>
                <p:cNvSpPr txBox="1"/>
                <p:nvPr/>
              </p:nvSpPr>
              <p:spPr>
                <a:xfrm>
                  <a:off x="6117227" y="3319120"/>
                  <a:ext cx="5517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SG" sz="1600" dirty="0" smtClean="0"/>
                    <a:t>[No]</a:t>
                  </a:r>
                  <a:endParaRPr lang="en-SG" sz="1600" dirty="0"/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5777304" y="4105318"/>
                  <a:ext cx="577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SG" sz="1600" dirty="0" smtClean="0"/>
                    <a:t>[Yes]</a:t>
                  </a:r>
                  <a:endParaRPr lang="en-SG" sz="1600" dirty="0"/>
                </a:p>
              </p:txBody>
            </p:sp>
            <p:sp>
              <p:nvSpPr>
                <p:cNvPr id="213" name="Rounded Rectangle 212"/>
                <p:cNvSpPr/>
                <p:nvPr/>
              </p:nvSpPr>
              <p:spPr>
                <a:xfrm>
                  <a:off x="2895084" y="4018546"/>
                  <a:ext cx="1838424" cy="789273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600" dirty="0" err="1" smtClean="0">
                      <a:solidFill>
                        <a:schemeClr val="tx1"/>
                      </a:solidFill>
                    </a:rPr>
                    <a:t>Linenux</a:t>
                  </a:r>
                  <a:r>
                    <a:rPr lang="en-SG" sz="1600" dirty="0" smtClean="0">
                      <a:solidFill>
                        <a:schemeClr val="tx1"/>
                      </a:solidFill>
                    </a:rPr>
                    <a:t> creates new state in schedule</a:t>
                  </a:r>
                  <a:endParaRPr lang="en-SG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5" name="Straight Arrow Connector 214"/>
                <p:cNvCxnSpPr>
                  <a:stCxn id="213" idx="0"/>
                  <a:endCxn id="206" idx="2"/>
                </p:cNvCxnSpPr>
                <p:nvPr/>
              </p:nvCxnSpPr>
              <p:spPr>
                <a:xfrm flipH="1" flipV="1">
                  <a:off x="3796650" y="3327131"/>
                  <a:ext cx="17646" cy="69141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18" name="Group 417"/>
            <p:cNvGrpSpPr/>
            <p:nvPr/>
          </p:nvGrpSpPr>
          <p:grpSpPr>
            <a:xfrm>
              <a:off x="-67385" y="-946619"/>
              <a:ext cx="8112108" cy="3262341"/>
              <a:chOff x="-67385" y="-946619"/>
              <a:chExt cx="8112108" cy="3262341"/>
            </a:xfrm>
          </p:grpSpPr>
          <p:grpSp>
            <p:nvGrpSpPr>
              <p:cNvPr id="408" name="Group 407"/>
              <p:cNvGrpSpPr/>
              <p:nvPr/>
            </p:nvGrpSpPr>
            <p:grpSpPr>
              <a:xfrm>
                <a:off x="-67385" y="-946619"/>
                <a:ext cx="8112108" cy="3262341"/>
                <a:chOff x="-67385" y="-946619"/>
                <a:chExt cx="8112108" cy="3262341"/>
              </a:xfrm>
            </p:grpSpPr>
            <p:sp>
              <p:nvSpPr>
                <p:cNvPr id="366" name="TextBox 365"/>
                <p:cNvSpPr txBox="1"/>
                <p:nvPr/>
              </p:nvSpPr>
              <p:spPr>
                <a:xfrm>
                  <a:off x="5377056" y="807060"/>
                  <a:ext cx="577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SG" sz="1600" dirty="0" smtClean="0"/>
                    <a:t>[Yes]</a:t>
                  </a:r>
                  <a:endParaRPr lang="en-SG" sz="1600" dirty="0"/>
                </a:p>
              </p:txBody>
            </p:sp>
            <p:grpSp>
              <p:nvGrpSpPr>
                <p:cNvPr id="407" name="Group 406"/>
                <p:cNvGrpSpPr/>
                <p:nvPr/>
              </p:nvGrpSpPr>
              <p:grpSpPr>
                <a:xfrm>
                  <a:off x="-67385" y="-946619"/>
                  <a:ext cx="8112108" cy="3262341"/>
                  <a:chOff x="-270585" y="-832319"/>
                  <a:chExt cx="8112108" cy="3262341"/>
                </a:xfrm>
              </p:grpSpPr>
              <p:cxnSp>
                <p:nvCxnSpPr>
                  <p:cNvPr id="343" name="Straight Arrow Connector 342"/>
                  <p:cNvCxnSpPr>
                    <a:stCxn id="338" idx="0"/>
                    <a:endCxn id="50" idx="2"/>
                  </p:cNvCxnSpPr>
                  <p:nvPr/>
                </p:nvCxnSpPr>
                <p:spPr>
                  <a:xfrm flipV="1">
                    <a:off x="5740407" y="789273"/>
                    <a:ext cx="12699" cy="63326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Straight Arrow Connector 368"/>
                  <p:cNvCxnSpPr>
                    <a:stCxn id="338" idx="3"/>
                    <a:endCxn id="411" idx="2"/>
                  </p:cNvCxnSpPr>
                  <p:nvPr/>
                </p:nvCxnSpPr>
                <p:spPr>
                  <a:xfrm>
                    <a:off x="6033977" y="1624664"/>
                    <a:ext cx="1131781" cy="543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06" name="Group 405"/>
                  <p:cNvGrpSpPr/>
                  <p:nvPr/>
                </p:nvGrpSpPr>
                <p:grpSpPr>
                  <a:xfrm>
                    <a:off x="-270585" y="-832319"/>
                    <a:ext cx="8112108" cy="3262341"/>
                    <a:chOff x="-270585" y="-832319"/>
                    <a:chExt cx="8112108" cy="3262341"/>
                  </a:xfrm>
                </p:grpSpPr>
                <p:grpSp>
                  <p:nvGrpSpPr>
                    <p:cNvPr id="399" name="Group 398"/>
                    <p:cNvGrpSpPr/>
                    <p:nvPr/>
                  </p:nvGrpSpPr>
                  <p:grpSpPr>
                    <a:xfrm>
                      <a:off x="-270585" y="-832319"/>
                      <a:ext cx="7852225" cy="3262341"/>
                      <a:chOff x="-270585" y="-832319"/>
                      <a:chExt cx="7852225" cy="3262341"/>
                    </a:xfrm>
                  </p:grpSpPr>
                  <p:sp>
                    <p:nvSpPr>
                      <p:cNvPr id="372" name="TextBox 371"/>
                      <p:cNvSpPr txBox="1"/>
                      <p:nvPr/>
                    </p:nvSpPr>
                    <p:spPr>
                      <a:xfrm>
                        <a:off x="1325719" y="387960"/>
                        <a:ext cx="55175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 smtClean="0"/>
                          <a:t>[No]</a:t>
                        </a:r>
                        <a:endParaRPr lang="en-SG" sz="1600" dirty="0"/>
                      </a:p>
                    </p:txBody>
                  </p:sp>
                  <p:grpSp>
                    <p:nvGrpSpPr>
                      <p:cNvPr id="398" name="Group 397"/>
                      <p:cNvGrpSpPr/>
                      <p:nvPr/>
                    </p:nvGrpSpPr>
                    <p:grpSpPr>
                      <a:xfrm>
                        <a:off x="-270585" y="-832319"/>
                        <a:ext cx="7852225" cy="3262341"/>
                        <a:chOff x="-270585" y="-832319"/>
                        <a:chExt cx="7852225" cy="3262341"/>
                      </a:xfrm>
                    </p:grpSpPr>
                    <p:grpSp>
                      <p:nvGrpSpPr>
                        <p:cNvPr id="392" name="Group 391"/>
                        <p:cNvGrpSpPr/>
                        <p:nvPr/>
                      </p:nvGrpSpPr>
                      <p:grpSpPr>
                        <a:xfrm>
                          <a:off x="0" y="-832319"/>
                          <a:ext cx="7581640" cy="3262341"/>
                          <a:chOff x="0" y="-832319"/>
                          <a:chExt cx="7581640" cy="3262341"/>
                        </a:xfrm>
                      </p:grpSpPr>
                      <p:grpSp>
                        <p:nvGrpSpPr>
                          <p:cNvPr id="368" name="Group 367"/>
                          <p:cNvGrpSpPr/>
                          <p:nvPr/>
                        </p:nvGrpSpPr>
                        <p:grpSpPr>
                          <a:xfrm>
                            <a:off x="0" y="-832319"/>
                            <a:ext cx="7581640" cy="3262341"/>
                            <a:chOff x="0" y="-832319"/>
                            <a:chExt cx="7581640" cy="3262341"/>
                          </a:xfrm>
                        </p:grpSpPr>
                        <p:grpSp>
                          <p:nvGrpSpPr>
                            <p:cNvPr id="339" name="Group 338"/>
                            <p:cNvGrpSpPr/>
                            <p:nvPr/>
                          </p:nvGrpSpPr>
                          <p:grpSpPr>
                            <a:xfrm>
                              <a:off x="0" y="-832319"/>
                              <a:ext cx="7581640" cy="3262341"/>
                              <a:chOff x="127801" y="-819619"/>
                              <a:chExt cx="7581640" cy="3262341"/>
                            </a:xfrm>
                          </p:grpSpPr>
                          <p:grpSp>
                            <p:nvGrpSpPr>
                              <p:cNvPr id="326" name="Group 325"/>
                              <p:cNvGrpSpPr/>
                              <p:nvPr/>
                            </p:nvGrpSpPr>
                            <p:grpSpPr>
                              <a:xfrm>
                                <a:off x="127801" y="-819619"/>
                                <a:ext cx="7581640" cy="3262341"/>
                                <a:chOff x="-1751799" y="4031781"/>
                                <a:chExt cx="7581640" cy="3262341"/>
                              </a:xfrm>
                            </p:grpSpPr>
                            <p:sp>
                              <p:nvSpPr>
                                <p:cNvPr id="50" name="Rounded Rectangle 49"/>
                                <p:cNvSpPr/>
                                <p:nvPr/>
                              </p:nvSpPr>
                              <p:spPr>
                                <a:xfrm>
                                  <a:off x="3082095" y="4864100"/>
                                  <a:ext cx="1838424" cy="789273"/>
                                </a:xfrm>
                                <a:prstGeom prst="roundRect">
                                  <a:avLst/>
                                </a:prstGeom>
                                <a:noFill/>
                                <a:ln w="28575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SG" sz="1600" dirty="0" err="1" smtClean="0">
                                      <a:solidFill>
                                        <a:schemeClr val="tx1"/>
                                      </a:solidFill>
                                    </a:rPr>
                                    <a:t>Linenux</a:t>
                                  </a:r>
                                  <a:r>
                                    <a:rPr lang="en-SG" sz="16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 reads Schedule</a:t>
                                  </a:r>
                                  <a:endParaRPr lang="en-SG" sz="1600" dirty="0">
                                    <a:solidFill>
                                      <a:schemeClr val="tx1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56" name="Oval 55"/>
                                <p:cNvSpPr/>
                                <p:nvPr/>
                              </p:nvSpPr>
                              <p:spPr>
                                <a:xfrm>
                                  <a:off x="-1751799" y="6358822"/>
                                  <a:ext cx="259883" cy="259883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tx1"/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SG"/>
                                </a:p>
                              </p:txBody>
                            </p:sp>
                            <p:sp>
                              <p:nvSpPr>
                                <p:cNvPr id="57" name="Diamond 56"/>
                                <p:cNvSpPr/>
                                <p:nvPr/>
                              </p:nvSpPr>
                              <p:spPr>
                                <a:xfrm>
                                  <a:off x="-1024557" y="6286633"/>
                                  <a:ext cx="587141" cy="404261"/>
                                </a:xfrm>
                                <a:prstGeom prst="diamond">
                                  <a:avLst/>
                                </a:prstGeom>
                                <a:noFill/>
                                <a:ln w="28575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SG"/>
                                </a:p>
                              </p:txBody>
                            </p:sp>
                            <p:cxnSp>
                              <p:nvCxnSpPr>
                                <p:cNvPr id="59" name="Straight Arrow Connector 58"/>
                                <p:cNvCxnSpPr>
                                  <a:stCxn id="56" idx="6"/>
                                  <a:endCxn id="57" idx="1"/>
                                </p:cNvCxnSpPr>
                                <p:nvPr/>
                              </p:nvCxnSpPr>
                              <p:spPr>
                                <a:xfrm>
                                  <a:off x="-1491916" y="6488764"/>
                                  <a:ext cx="467359" cy="0"/>
                                </a:xfrm>
                                <a:prstGeom prst="straightConnector1">
                                  <a:avLst/>
                                </a:prstGeom>
                                <a:ln w="19050">
                                  <a:solidFill>
                                    <a:schemeClr val="tx1"/>
                                  </a:solidFill>
                                  <a:tailEnd type="arrow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60" name="TextBox 59"/>
                                <p:cNvSpPr txBox="1"/>
                                <p:nvPr/>
                              </p:nvSpPr>
                              <p:spPr>
                                <a:xfrm>
                                  <a:off x="-1637912" y="6709347"/>
                                  <a:ext cx="1885644" cy="584775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SG" sz="1600" dirty="0" smtClean="0"/>
                                    <a:t>Checks if there is an </a:t>
                                  </a:r>
                                </a:p>
                                <a:p>
                                  <a:pPr algn="ctr"/>
                                  <a:r>
                                    <a:rPr lang="en-SG" sz="1600" dirty="0" smtClean="0"/>
                                    <a:t>existing Schedule</a:t>
                                  </a:r>
                                  <a:endParaRPr lang="en-SG" sz="1600" dirty="0"/>
                                </a:p>
                              </p:txBody>
                            </p:sp>
                            <p:cxnSp>
                              <p:nvCxnSpPr>
                                <p:cNvPr id="61" name="Straight Arrow Connector 60"/>
                                <p:cNvCxnSpPr>
                                  <a:stCxn id="57" idx="3"/>
                                  <a:endCxn id="338" idx="1"/>
                                </p:cNvCxnSpPr>
                                <p:nvPr/>
                              </p:nvCxnSpPr>
                              <p:spPr>
                                <a:xfrm>
                                  <a:off x="-437416" y="6488764"/>
                                  <a:ext cx="4132453" cy="0"/>
                                </a:xfrm>
                                <a:prstGeom prst="straightConnector1">
                                  <a:avLst/>
                                </a:prstGeom>
                                <a:ln w="19050">
                                  <a:solidFill>
                                    <a:schemeClr val="tx1"/>
                                  </a:solidFill>
                                  <a:tailEnd type="arrow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64" name="TextBox 63"/>
                                <p:cNvSpPr txBox="1"/>
                                <p:nvPr/>
                              </p:nvSpPr>
                              <p:spPr>
                                <a:xfrm>
                                  <a:off x="1478957" y="6483960"/>
                                  <a:ext cx="577082" cy="338554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SG" sz="1600" dirty="0" smtClean="0"/>
                                    <a:t>[Yes]</a:t>
                                  </a:r>
                                  <a:endParaRPr lang="en-SG" sz="1600" dirty="0"/>
                                </a:p>
                              </p:txBody>
                            </p:sp>
                            <p:sp>
                              <p:nvSpPr>
                                <p:cNvPr id="65" name="Rounded Rectangle 64"/>
                                <p:cNvSpPr/>
                                <p:nvPr/>
                              </p:nvSpPr>
                              <p:spPr>
                                <a:xfrm>
                                  <a:off x="-1650199" y="4031781"/>
                                  <a:ext cx="1838424" cy="789273"/>
                                </a:xfrm>
                                <a:prstGeom prst="roundRect">
                                  <a:avLst/>
                                </a:prstGeom>
                                <a:noFill/>
                                <a:ln w="28575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SG" sz="1600" dirty="0" err="1" smtClean="0">
                                      <a:solidFill>
                                        <a:schemeClr val="tx1"/>
                                      </a:solidFill>
                                    </a:rPr>
                                    <a:t>Linenux</a:t>
                                  </a:r>
                                  <a:r>
                                    <a:rPr lang="en-SG" sz="16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 creates new Schedule</a:t>
                                  </a:r>
                                  <a:endParaRPr lang="en-SG" sz="1600" dirty="0">
                                    <a:solidFill>
                                      <a:schemeClr val="tx1"/>
                                    </a:solidFill>
                                  </a:endParaRPr>
                                </a:p>
                              </p:txBody>
                            </p:sp>
                            <p:cxnSp>
                              <p:nvCxnSpPr>
                                <p:cNvPr id="67" name="Straight Arrow Connector 66"/>
                                <p:cNvCxnSpPr>
                                  <a:stCxn id="57" idx="0"/>
                                  <a:endCxn id="386" idx="2"/>
                                </p:cNvCxnSpPr>
                                <p:nvPr/>
                              </p:nvCxnSpPr>
                              <p:spPr>
                                <a:xfrm flipV="1">
                                  <a:off x="-730986" y="5789194"/>
                                  <a:ext cx="0" cy="497439"/>
                                </a:xfrm>
                                <a:prstGeom prst="straightConnector1">
                                  <a:avLst/>
                                </a:prstGeom>
                                <a:ln w="19050">
                                  <a:solidFill>
                                    <a:schemeClr val="tx1"/>
                                  </a:solidFill>
                                  <a:tailEnd type="arrow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71" name="TextBox 70"/>
                                <p:cNvSpPr txBox="1"/>
                                <p:nvPr/>
                              </p:nvSpPr>
                              <p:spPr>
                                <a:xfrm>
                                  <a:off x="-787817" y="5899585"/>
                                  <a:ext cx="551754" cy="338554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SG" sz="1600" dirty="0" smtClean="0"/>
                                    <a:t>[No]</a:t>
                                  </a:r>
                                  <a:endParaRPr lang="en-SG" sz="1600" dirty="0"/>
                                </a:p>
                              </p:txBody>
                            </p:sp>
                            <p:cxnSp>
                              <p:nvCxnSpPr>
                                <p:cNvPr id="72" name="Straight Arrow Connector 71"/>
                                <p:cNvCxnSpPr>
                                  <a:stCxn id="50" idx="3"/>
                                  <a:endCxn id="401" idx="2"/>
                                </p:cNvCxnSpPr>
                                <p:nvPr/>
                              </p:nvCxnSpPr>
                              <p:spPr>
                                <a:xfrm>
                                  <a:off x="4920519" y="5258737"/>
                                  <a:ext cx="909322" cy="0"/>
                                </a:xfrm>
                                <a:prstGeom prst="straightConnector1">
                                  <a:avLst/>
                                </a:prstGeom>
                                <a:ln w="19050">
                                  <a:solidFill>
                                    <a:schemeClr val="tx1"/>
                                  </a:solidFill>
                                  <a:tailEnd type="arrow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75" name="Straight Arrow Connector 74"/>
                                <p:cNvCxnSpPr>
                                  <a:stCxn id="65" idx="3"/>
                                  <a:endCxn id="228" idx="2"/>
                                </p:cNvCxnSpPr>
                                <p:nvPr/>
                              </p:nvCxnSpPr>
                              <p:spPr>
                                <a:xfrm>
                                  <a:off x="188225" y="4426418"/>
                                  <a:ext cx="523516" cy="0"/>
                                </a:xfrm>
                                <a:prstGeom prst="straightConnector1">
                                  <a:avLst/>
                                </a:prstGeom>
                                <a:ln w="19050">
                                  <a:solidFill>
                                    <a:schemeClr val="tx1"/>
                                  </a:solidFill>
                                  <a:tailEnd type="arrow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228" name="Oval 227"/>
                                <p:cNvSpPr/>
                                <p:nvPr/>
                              </p:nvSpPr>
                              <p:spPr>
                                <a:xfrm>
                                  <a:off x="711741" y="4296476"/>
                                  <a:ext cx="259883" cy="259883"/>
                                </a:xfrm>
                                <a:prstGeom prst="ellipse">
                                  <a:avLst/>
                                </a:prstGeom>
                                <a:noFill/>
                                <a:ln w="28575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SG" dirty="0" smtClean="0">
                                      <a:solidFill>
                                        <a:sysClr val="windowText" lastClr="000000"/>
                                      </a:solidFill>
                                    </a:rPr>
                                    <a:t>A</a:t>
                                  </a:r>
                                  <a:endParaRPr lang="en-SG" dirty="0">
                                    <a:solidFill>
                                      <a:sysClr val="windowText" lastClr="000000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338" name="Diamond 337"/>
                              <p:cNvSpPr/>
                              <p:nvPr/>
                            </p:nvSpPr>
                            <p:spPr>
                              <a:xfrm>
                                <a:off x="5574637" y="1435233"/>
                                <a:ext cx="587141" cy="404261"/>
                              </a:xfrm>
                              <a:prstGeom prst="diamond">
                                <a:avLst/>
                              </a:prstGeom>
                              <a:noFill/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SG"/>
                              </a:p>
                            </p:txBody>
                          </p:sp>
                        </p:grpSp>
                        <p:sp>
                          <p:nvSpPr>
                            <p:cNvPr id="367" name="TextBox 366"/>
                            <p:cNvSpPr txBox="1"/>
                            <p:nvPr/>
                          </p:nvSpPr>
                          <p:spPr>
                            <a:xfrm>
                              <a:off x="5199547" y="1730947"/>
                              <a:ext cx="1010725" cy="58477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SG" sz="1600" dirty="0" smtClean="0"/>
                                <a:t>Is the file </a:t>
                              </a:r>
                            </a:p>
                            <a:p>
                              <a:pPr algn="ctr"/>
                              <a:r>
                                <a:rPr lang="en-SG" sz="1600" dirty="0" smtClean="0"/>
                                <a:t>readable?</a:t>
                              </a:r>
                              <a:endParaRPr lang="en-SG" sz="1600" dirty="0"/>
                            </a:p>
                          </p:txBody>
                        </p:sp>
                      </p:grpSp>
                      <p:sp>
                        <p:nvSpPr>
                          <p:cNvPr id="386" name="Diamond 385"/>
                          <p:cNvSpPr/>
                          <p:nvPr/>
                        </p:nvSpPr>
                        <p:spPr>
                          <a:xfrm>
                            <a:off x="727242" y="520833"/>
                            <a:ext cx="587141" cy="404261"/>
                          </a:xfrm>
                          <a:prstGeom prst="diamond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SG"/>
                          </a:p>
                        </p:txBody>
                      </p:sp>
                    </p:grpSp>
                    <p:sp>
                      <p:nvSpPr>
                        <p:cNvPr id="391" name="TextBox 390"/>
                        <p:cNvSpPr txBox="1"/>
                        <p:nvPr/>
                      </p:nvSpPr>
                      <p:spPr>
                        <a:xfrm>
                          <a:off x="-270585" y="448247"/>
                          <a:ext cx="1054392" cy="5847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SG" sz="1600" dirty="0" smtClean="0"/>
                            <a:t>Is new file</a:t>
                          </a:r>
                        </a:p>
                        <a:p>
                          <a:pPr algn="ctr"/>
                          <a:r>
                            <a:rPr lang="en-SG" sz="1600" dirty="0" smtClean="0"/>
                            <a:t>creatable?</a:t>
                          </a:r>
                          <a:endParaRPr lang="en-SG" sz="1600" dirty="0"/>
                        </a:p>
                      </p:txBody>
                    </p:sp>
                    <p:sp>
                      <p:nvSpPr>
                        <p:cNvPr id="393" name="TextBox 392"/>
                        <p:cNvSpPr txBox="1"/>
                        <p:nvPr/>
                      </p:nvSpPr>
                      <p:spPr>
                        <a:xfrm>
                          <a:off x="462156" y="108560"/>
                          <a:ext cx="577082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SG" sz="1600" dirty="0" smtClean="0"/>
                            <a:t>[Yes]</a:t>
                          </a:r>
                          <a:endParaRPr lang="en-SG" sz="1600" dirty="0"/>
                        </a:p>
                      </p:txBody>
                    </p:sp>
                  </p:grpSp>
                </p:grpSp>
                <p:sp>
                  <p:nvSpPr>
                    <p:cNvPr id="401" name="Oval 400"/>
                    <p:cNvSpPr/>
                    <p:nvPr/>
                  </p:nvSpPr>
                  <p:spPr>
                    <a:xfrm>
                      <a:off x="7581640" y="264695"/>
                      <a:ext cx="259883" cy="259883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SG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12" name="Group 411"/>
              <p:cNvGrpSpPr/>
              <p:nvPr/>
            </p:nvGrpSpPr>
            <p:grpSpPr>
              <a:xfrm>
                <a:off x="7368958" y="1314472"/>
                <a:ext cx="402661" cy="402661"/>
                <a:chOff x="7368958" y="1314472"/>
                <a:chExt cx="402661" cy="402661"/>
              </a:xfrm>
            </p:grpSpPr>
            <p:sp>
              <p:nvSpPr>
                <p:cNvPr id="410" name="Oval 409"/>
                <p:cNvSpPr/>
                <p:nvPr/>
              </p:nvSpPr>
              <p:spPr>
                <a:xfrm>
                  <a:off x="7451176" y="1396690"/>
                  <a:ext cx="238225" cy="2382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11" name="Oval 410"/>
                <p:cNvSpPr/>
                <p:nvPr/>
              </p:nvSpPr>
              <p:spPr>
                <a:xfrm>
                  <a:off x="7368958" y="1314472"/>
                  <a:ext cx="402661" cy="402661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413" name="Group 412"/>
              <p:cNvGrpSpPr/>
              <p:nvPr/>
            </p:nvGrpSpPr>
            <p:grpSpPr>
              <a:xfrm>
                <a:off x="2276258" y="412772"/>
                <a:ext cx="402661" cy="402661"/>
                <a:chOff x="7368958" y="1314472"/>
                <a:chExt cx="402661" cy="402661"/>
              </a:xfrm>
            </p:grpSpPr>
            <p:sp>
              <p:nvSpPr>
                <p:cNvPr id="414" name="Oval 413"/>
                <p:cNvSpPr/>
                <p:nvPr/>
              </p:nvSpPr>
              <p:spPr>
                <a:xfrm>
                  <a:off x="7451176" y="1396690"/>
                  <a:ext cx="238225" cy="2382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15" name="Oval 414"/>
                <p:cNvSpPr/>
                <p:nvPr/>
              </p:nvSpPr>
              <p:spPr>
                <a:xfrm>
                  <a:off x="7368958" y="1314472"/>
                  <a:ext cx="402661" cy="402661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xmlns="" val="157713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1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Architecture Diagram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22102" y="1525696"/>
            <a:ext cx="7101255" cy="3463636"/>
            <a:chOff x="2622102" y="1525696"/>
            <a:chExt cx="7101255" cy="3463636"/>
          </a:xfrm>
        </p:grpSpPr>
        <p:grpSp>
          <p:nvGrpSpPr>
            <p:cNvPr id="44" name="Group 43"/>
            <p:cNvGrpSpPr/>
            <p:nvPr/>
          </p:nvGrpSpPr>
          <p:grpSpPr>
            <a:xfrm>
              <a:off x="2622102" y="1525696"/>
              <a:ext cx="7101255" cy="3463636"/>
              <a:chOff x="2594599" y="1542474"/>
              <a:chExt cx="7101255" cy="346363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454398" y="2505891"/>
                <a:ext cx="5218547" cy="2500219"/>
              </a:xfrm>
              <a:prstGeom prst="rect">
                <a:avLst/>
              </a:prstGeom>
              <a:solidFill>
                <a:schemeClr val="bg1">
                  <a:lumMod val="95000"/>
                  <a:alpha val="43000"/>
                </a:schemeClr>
              </a:solidFill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/>
                  <a:t> </a:t>
                </a:r>
              </a:p>
            </p:txBody>
          </p:sp>
          <p:sp>
            <p:nvSpPr>
              <p:cNvPr id="11" name="Smiley Face 10"/>
              <p:cNvSpPr/>
              <p:nvPr/>
            </p:nvSpPr>
            <p:spPr>
              <a:xfrm>
                <a:off x="2594599" y="2883661"/>
                <a:ext cx="508000" cy="480291"/>
              </a:xfrm>
              <a:prstGeom prst="smileyFac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3" name="Rectangle: Rounded Corners 12"/>
              <p:cNvSpPr/>
              <p:nvPr/>
            </p:nvSpPr>
            <p:spPr>
              <a:xfrm>
                <a:off x="3809995" y="2761670"/>
                <a:ext cx="794329" cy="75738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1"/>
                    </a:solidFill>
                    <a:latin typeface="Garamond" panose="02020404030301010803" pitchFamily="18" charset="0"/>
                  </a:rPr>
                  <a:t>UI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3188855" y="3123807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4195603" y="2213345"/>
                <a:ext cx="11556" cy="474438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Cloud 25"/>
              <p:cNvSpPr/>
              <p:nvPr/>
            </p:nvSpPr>
            <p:spPr>
              <a:xfrm>
                <a:off x="3766112" y="1542474"/>
                <a:ext cx="1295415" cy="633928"/>
              </a:xfrm>
              <a:prstGeom prst="cloud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2"/>
                    </a:solidFill>
                    <a:latin typeface="Garamond" panose="02020404030301010803" pitchFamily="18" charset="0"/>
                  </a:rPr>
                  <a:t>Web</a:t>
                </a:r>
              </a:p>
            </p:txBody>
          </p:sp>
          <p:sp>
            <p:nvSpPr>
              <p:cNvPr id="27" name="Rectangle: Rounded Corners 26"/>
              <p:cNvSpPr/>
              <p:nvPr/>
            </p:nvSpPr>
            <p:spPr>
              <a:xfrm>
                <a:off x="5315518" y="2750003"/>
                <a:ext cx="1168404" cy="75738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2"/>
                    </a:solidFill>
                    <a:latin typeface="Garamond" panose="02020404030301010803" pitchFamily="18" charset="0"/>
                  </a:rPr>
                  <a:t>Control</a:t>
                </a: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4694378" y="3128694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6573976" y="3128691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: Rounded Corners 29"/>
              <p:cNvSpPr/>
              <p:nvPr/>
            </p:nvSpPr>
            <p:spPr>
              <a:xfrm>
                <a:off x="7195116" y="2768471"/>
                <a:ext cx="1168404" cy="757381"/>
              </a:xfrm>
              <a:prstGeom prst="roundRect">
                <a:avLst/>
              </a:prstGeom>
              <a:solidFill>
                <a:srgbClr val="FEC6DE"/>
              </a:solidFill>
              <a:ln>
                <a:solidFill>
                  <a:srgbClr val="D945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rgbClr val="D94584"/>
                    </a:solidFill>
                    <a:latin typeface="Garamond" panose="02020404030301010803" pitchFamily="18" charset="0"/>
                  </a:rPr>
                  <a:t>Storage</a:t>
                </a: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8453574" y="3126249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 descr="http://www.graphicsfuel.com/wp-content/uploads/2012/03/folder-icon-512x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5104" y="2838432"/>
                <a:ext cx="570750" cy="570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Rectangle: Rounded Corners 32"/>
              <p:cNvSpPr/>
              <p:nvPr/>
            </p:nvSpPr>
            <p:spPr>
              <a:xfrm>
                <a:off x="7028873" y="4020008"/>
                <a:ext cx="1258458" cy="75738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6"/>
                    </a:solidFill>
                    <a:latin typeface="Garamond" panose="02020404030301010803" pitchFamily="18" charset="0"/>
                  </a:rPr>
                  <a:t>Command</a:t>
                </a: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6573976" y="3567006"/>
                <a:ext cx="390242" cy="393381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5899720" y="3567006"/>
                <a:ext cx="0" cy="393381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: Rounded Corners 38"/>
              <p:cNvSpPr/>
              <p:nvPr/>
            </p:nvSpPr>
            <p:spPr>
              <a:xfrm>
                <a:off x="5315518" y="4020009"/>
                <a:ext cx="1168404" cy="757381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tx2"/>
                    </a:solidFill>
                    <a:latin typeface="Garamond" panose="02020404030301010803" pitchFamily="18" charset="0"/>
                  </a:rPr>
                  <a:t>Model</a:t>
                </a:r>
              </a:p>
            </p:txBody>
          </p:sp>
          <p:sp>
            <p:nvSpPr>
              <p:cNvPr id="45" name="Rectangle: Rounded Corners 44"/>
              <p:cNvSpPr/>
              <p:nvPr/>
            </p:nvSpPr>
            <p:spPr>
              <a:xfrm>
                <a:off x="3622957" y="4020007"/>
                <a:ext cx="1168404" cy="757381"/>
              </a:xfrm>
              <a:prstGeom prst="roundRect">
                <a:avLst/>
              </a:prstGeom>
              <a:solidFill>
                <a:srgbClr val="FBB7B7"/>
              </a:solidFill>
              <a:ln>
                <a:solidFill>
                  <a:srgbClr val="E338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rgbClr val="E3381B"/>
                    </a:solidFill>
                    <a:latin typeface="Garamond" panose="02020404030301010803" pitchFamily="18" charset="0"/>
                  </a:rPr>
                  <a:t>Main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V="1">
                <a:off x="4195603" y="3559309"/>
                <a:ext cx="0" cy="393381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2629880" y="330594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Jim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28923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26308" y="3145741"/>
            <a:ext cx="1476463" cy="5232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Command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3636" y="1869527"/>
            <a:ext cx="64455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1"/>
                </a:solidFill>
                <a:latin typeface="Consolas" panose="020B0609020204030204" pitchFamily="49" charset="0"/>
              </a:rPr>
              <a:t>Main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398" y="2576389"/>
            <a:ext cx="189591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1"/>
                </a:solidFill>
                <a:latin typeface="Consolas" panose="020B0609020204030204" pitchFamily="49" charset="0"/>
              </a:rPr>
              <a:t>ConsoleController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8056" y="2569751"/>
            <a:ext cx="1352728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ControlUnit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78056" y="3253463"/>
            <a:ext cx="1586221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CommandManager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65637" y="1869526"/>
            <a:ext cx="998640" cy="30777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Schedule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748169" y="3407351"/>
            <a:ext cx="49495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013646" y="2202554"/>
            <a:ext cx="8550" cy="325432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013646" y="2925740"/>
            <a:ext cx="3980" cy="30878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525087" y="2730278"/>
            <a:ext cx="46908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665913" y="2236061"/>
            <a:ext cx="0" cy="2919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16583" y="4121361"/>
            <a:ext cx="1895912" cy="52322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CommandResult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4581084" y="2216150"/>
            <a:ext cx="8389" cy="998465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060559" y="3740768"/>
            <a:ext cx="3980" cy="308786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or: Elbow 48"/>
          <p:cNvCxnSpPr/>
          <p:nvPr/>
        </p:nvCxnSpPr>
        <p:spPr>
          <a:xfrm>
            <a:off x="1665913" y="3003260"/>
            <a:ext cx="3329731" cy="1451295"/>
          </a:xfrm>
          <a:prstGeom prst="bentConnector3">
            <a:avLst>
              <a:gd name="adj1" fmla="val -136"/>
            </a:avLst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26308" y="1862240"/>
            <a:ext cx="613100" cy="30777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Task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748169" y="2023414"/>
            <a:ext cx="494951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885959" y="3407351"/>
            <a:ext cx="595617" cy="77520"/>
            <a:chOff x="6858297" y="1855336"/>
            <a:chExt cx="595617" cy="77520"/>
          </a:xfrm>
        </p:grpSpPr>
        <p:cxnSp>
          <p:nvCxnSpPr>
            <p:cNvPr id="56" name="Straight Arrow Connector 55"/>
            <p:cNvCxnSpPr/>
            <p:nvPr/>
          </p:nvCxnSpPr>
          <p:spPr>
            <a:xfrm flipH="1">
              <a:off x="6858297" y="1896060"/>
              <a:ext cx="595617" cy="0"/>
            </a:xfrm>
            <a:prstGeom prst="straightConnector1">
              <a:avLst/>
            </a:prstGeom>
            <a:ln>
              <a:solidFill>
                <a:schemeClr val="accent6"/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948247" y="1855336"/>
              <a:ext cx="0" cy="7752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7571588" y="2877528"/>
            <a:ext cx="1588853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InvalidCommand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571589" y="3330982"/>
            <a:ext cx="1588853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…Command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571588" y="2423407"/>
            <a:ext cx="1588853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AddCommand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7242241" y="2609424"/>
            <a:ext cx="6301" cy="8182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242241" y="2609424"/>
            <a:ext cx="203935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274571" y="3020441"/>
            <a:ext cx="203935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7130726" y="4252469"/>
            <a:ext cx="595617" cy="77520"/>
            <a:chOff x="6858297" y="1855336"/>
            <a:chExt cx="595617" cy="77520"/>
          </a:xfrm>
        </p:grpSpPr>
        <p:cxnSp>
          <p:nvCxnSpPr>
            <p:cNvPr id="80" name="Straight Arrow Connector 79"/>
            <p:cNvCxnSpPr/>
            <p:nvPr/>
          </p:nvCxnSpPr>
          <p:spPr>
            <a:xfrm flipH="1">
              <a:off x="6858297" y="1896060"/>
              <a:ext cx="595617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948247" y="1855336"/>
              <a:ext cx="0" cy="7752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7816355" y="4590866"/>
            <a:ext cx="2230775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InvalidCommandResult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816356" y="5044320"/>
            <a:ext cx="2230774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…CommandResult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816356" y="4136745"/>
            <a:ext cx="2230774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AddCommandResult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7487008" y="4322762"/>
            <a:ext cx="6301" cy="81828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87008" y="5144804"/>
            <a:ext cx="203935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519338" y="4733779"/>
            <a:ext cx="203935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/>
          <p:cNvCxnSpPr/>
          <p:nvPr/>
        </p:nvCxnSpPr>
        <p:spPr>
          <a:xfrm>
            <a:off x="9250454" y="2576389"/>
            <a:ext cx="886689" cy="1713338"/>
          </a:xfrm>
          <a:prstGeom prst="bentConnector3">
            <a:avLst>
              <a:gd name="adj1" fmla="val 125781"/>
            </a:avLst>
          </a:prstGeom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/>
          <p:cNvCxnSpPr/>
          <p:nvPr/>
        </p:nvCxnSpPr>
        <p:spPr>
          <a:xfrm>
            <a:off x="9250453" y="3031416"/>
            <a:ext cx="886689" cy="1713338"/>
          </a:xfrm>
          <a:prstGeom prst="bentConnector3">
            <a:avLst>
              <a:gd name="adj1" fmla="val 171614"/>
            </a:avLst>
          </a:prstGeom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4" name="Connector: Elbow 93"/>
          <p:cNvCxnSpPr/>
          <p:nvPr/>
        </p:nvCxnSpPr>
        <p:spPr>
          <a:xfrm>
            <a:off x="9250454" y="3484870"/>
            <a:ext cx="886688" cy="1713338"/>
          </a:xfrm>
          <a:prstGeom prst="bentConnector3">
            <a:avLst>
              <a:gd name="adj1" fmla="val 218490"/>
            </a:avLst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608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2555</TotalTime>
  <Words>298</Words>
  <Application>Microsoft Office PowerPoint</Application>
  <PresentationFormat>Custom</PresentationFormat>
  <Paragraphs>158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Charlton Lim</dc:creator>
  <cp:lastModifiedBy>Rong Hua Lui</cp:lastModifiedBy>
  <cp:revision>68</cp:revision>
  <dcterms:created xsi:type="dcterms:W3CDTF">2016-09-20T14:53:48Z</dcterms:created>
  <dcterms:modified xsi:type="dcterms:W3CDTF">2016-10-30T05:40:09Z</dcterms:modified>
</cp:coreProperties>
</file>