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1248" y="-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30/10/2016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46502" y="1874942"/>
            <a:ext cx="10631054" cy="3313076"/>
            <a:chOff x="746502" y="1874942"/>
            <a:chExt cx="10631054" cy="3313076"/>
          </a:xfrm>
        </p:grpSpPr>
        <p:grpSp>
          <p:nvGrpSpPr>
            <p:cNvPr id="62" name="Group 61"/>
            <p:cNvGrpSpPr/>
            <p:nvPr/>
          </p:nvGrpSpPr>
          <p:grpSpPr>
            <a:xfrm>
              <a:off x="746502" y="1874942"/>
              <a:ext cx="10631054" cy="3313076"/>
              <a:chOff x="775378" y="1923069"/>
              <a:chExt cx="10631054" cy="3313076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3547887" y="1923069"/>
                <a:ext cx="7858545" cy="3313076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 </a:t>
                </a: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775378" y="2320191"/>
                <a:ext cx="1451727" cy="78529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</a:rPr>
                  <a:t>View</a:t>
                </a:r>
              </a:p>
            </p:txBody>
          </p:sp>
          <p:sp>
            <p:nvSpPr>
              <p:cNvPr id="32" name="Rectangle: Rounded Corners 31"/>
              <p:cNvSpPr/>
              <p:nvPr/>
            </p:nvSpPr>
            <p:spPr>
              <a:xfrm>
                <a:off x="775379" y="3843875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827283" y="2014591"/>
                <a:ext cx="867266" cy="367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27283" y="2494490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Schedule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5241303" y="291288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806912" y="249217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State</a:t>
                </a: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5250730" y="281861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231924" y="2914454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7797533" y="2493743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Task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241351" y="2820186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9192703" y="2914452"/>
                <a:ext cx="55618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9758312" y="2493741"/>
                <a:ext cx="1414020" cy="841422"/>
              </a:xfrm>
              <a:prstGeom prst="rect">
                <a:avLst/>
              </a:prstGeom>
              <a:gradFill>
                <a:gsLst>
                  <a:gs pos="8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Reminder</a:t>
                </a:r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9202130" y="2820184"/>
                <a:ext cx="311084" cy="188536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838278" y="3815811"/>
                <a:ext cx="1773249" cy="84142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 smtClean="0">
                    <a:solidFill>
                      <a:schemeClr val="accent6"/>
                    </a:solidFill>
                  </a:rPr>
                  <a:t>&lt;&lt;Interface&gt;&gt;</a:t>
                </a:r>
              </a:p>
              <a:p>
                <a:pPr algn="ctr"/>
                <a:r>
                  <a:rPr lang="en-SG" dirty="0" err="1" smtClean="0">
                    <a:solidFill>
                      <a:schemeClr val="accent6"/>
                    </a:solidFill>
                  </a:rPr>
                  <a:t>ScheduleStorage</a:t>
                </a:r>
                <a:endParaRPr lang="en-SG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5" idx="1"/>
                <a:endCxn id="33" idx="3"/>
              </p:cNvCxnSpPr>
              <p:nvPr/>
            </p:nvCxnSpPr>
            <p:spPr>
              <a:xfrm flipH="1">
                <a:off x="5611527" y="4236522"/>
                <a:ext cx="424787" cy="0"/>
              </a:xfrm>
              <a:prstGeom prst="straightConnector1">
                <a:avLst/>
              </a:prstGeom>
              <a:ln w="19050"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296119" y="4236522"/>
                <a:ext cx="1205622" cy="807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307758" y="2712837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194575" y="4287901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6058" y="2712837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Updates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007438" y="3767684"/>
              <a:ext cx="2270288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6"/>
                  </a:solidFill>
                </a:rPr>
                <a:t>XMLScheduleStrorage</a:t>
              </a:r>
              <a:endParaRPr lang="en-SG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 smtClean="0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 smtClean="0">
                    <a:solidFill>
                      <a:schemeClr val="accent1"/>
                    </a:solidFill>
                  </a:rPr>
                  <a:t>-Controller</a:t>
                </a:r>
                <a:endParaRPr lang="en-SG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Sequence Diagram for generic commands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smtClean="0"/>
                  <a:t>[Until first command that respond to </a:t>
                </a:r>
                <a:r>
                  <a:rPr lang="en-SG" sz="1200" dirty="0" err="1" smtClean="0"/>
                  <a:t>userInput</a:t>
                </a:r>
                <a:r>
                  <a:rPr lang="en-SG" sz="1200" dirty="0" smtClean="0"/>
                  <a:t>]</a:t>
                </a:r>
                <a:endParaRPr lang="en-SG" sz="1200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 smtClean="0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 smtClean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execute(</a:t>
                    </a:r>
                    <a:r>
                      <a:rPr lang="en-SG" sz="1600" i="1" dirty="0" err="1" smtClean="0"/>
                      <a:t>userInput</a:t>
                    </a:r>
                    <a:r>
                      <a:rPr lang="en-SG" sz="1600" i="1" dirty="0" smtClean="0"/>
                      <a:t>);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 smtClean="0"/>
                      <a:t>delegateCommand</a:t>
                    </a:r>
                    <a:r>
                      <a:rPr lang="en-SG" sz="1600" i="1" dirty="0" smtClean="0"/>
                      <a:t>();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 smtClean="0"/>
                      <a:t>respondTo</a:t>
                    </a:r>
                    <a:r>
                      <a:rPr lang="en-SG" sz="1600" dirty="0" smtClean="0"/>
                      <a:t>();</a:t>
                    </a:r>
                    <a:endParaRPr lang="en-SG" sz="1600" dirty="0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 smtClean="0">
                      <a:solidFill>
                        <a:sysClr val="windowText" lastClr="000000"/>
                      </a:solidFill>
                    </a:rPr>
                    <a:t>Loop</a:t>
                  </a:r>
                  <a:endParaRPr lang="en-SG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execute(</a:t>
                    </a:r>
                    <a:r>
                      <a:rPr lang="en-SG" sz="1600" i="1" dirty="0" err="1" smtClean="0"/>
                      <a:t>userInput</a:t>
                    </a:r>
                    <a:r>
                      <a:rPr lang="en-SG" sz="1600" i="1" dirty="0" smtClean="0"/>
                      <a:t>);</a:t>
                    </a:r>
                    <a:endParaRPr lang="en-SG" sz="1600" i="1" dirty="0"/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smtClean="0">
                      <a:solidFill>
                        <a:schemeClr val="accent1"/>
                      </a:solidFill>
                    </a:rPr>
                    <a:t>: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true/false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smtClean="0"/>
                      <a:t>return </a:t>
                    </a:r>
                    <a:r>
                      <a:rPr lang="en-SG" sz="1600" i="1" dirty="0" err="1" smtClean="0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Garamond" panose="02020404030301010803" pitchFamily="18" charset="0"/>
              </a:rPr>
              <a:t>Activity Diagram for </a:t>
            </a:r>
            <a:r>
              <a:rPr lang="en-SG" dirty="0" err="1" smtClean="0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 smtClean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smtClean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  <a:endParaRPr lang="en-SG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 smtClean="0"/>
                          <a:t>responds to input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smtClean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  <a:endParaRPr lang="en-SG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smtClean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  <a:endParaRPr lang="en-SG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 smtClean="0"/>
                          <a:t>‘Exit’?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 smtClean="0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 smtClean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  <a:endParaRPr lang="en-SG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 smtClean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 smtClean="0"/>
                          <a:t>from user.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 smtClean="0"/>
                          <a:t>valid?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smtClean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  <a:endParaRPr lang="en-SG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smtClean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  <a:endParaRPr lang="en-SG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Does command require user response?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Does command mutate data?</a:t>
                        </a:r>
                        <a:endParaRPr lang="en-SG" sz="1600" dirty="0"/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 smtClean="0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 smtClean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  <a:endParaRPr lang="en-SG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[No]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 smtClean="0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 smtClean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  <a:endParaRPr lang="en-SG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 smtClean="0"/>
                          <a:t>[Yes]</a:t>
                        </a:r>
                        <a:endParaRPr lang="en-SG" sz="1600" dirty="0"/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 smtClean="0"/>
                                <a:t>[No]</a:t>
                              </a:r>
                              <a:endParaRPr lang="en-SG" sz="1600" dirty="0"/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  <a:endParaRPr lang="en-SG" sz="1600" dirty="0">
                                          <a:solidFill>
                                            <a:schemeClr val="tx1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smtClean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 smtClean="0"/>
                                          <a:t>existing Schedule</a:t>
                                        </a:r>
                                        <a:endParaRPr lang="en-SG" sz="1600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smtClean="0"/>
                                          <a:t>[Yes]</a:t>
                                        </a:r>
                                        <a:endParaRPr lang="en-SG" sz="1600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 smtClean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  <a:endParaRPr lang="en-SG" sz="1600" dirty="0">
                                          <a:solidFill>
                                            <a:schemeClr val="tx1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smtClean="0"/>
                                          <a:t>[No]</a:t>
                                        </a:r>
                                        <a:endParaRPr lang="en-SG" sz="1600" dirty="0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 smtClean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  <a:endParaRPr lang="en-SG" dirty="0">
                                          <a:solidFill>
                                            <a:sysClr val="windowText" lastClr="00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 smtClean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 smtClean="0"/>
                                      <a:t>readable?</a:t>
                                    </a:r>
                                    <a:endParaRPr lang="en-SG" sz="1600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 smtClean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 smtClean="0"/>
                                  <a:t>creatable?</a:t>
                                </a:r>
                                <a:endParaRPr lang="en-SG" sz="1600" dirty="0"/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 smtClean="0"/>
                                  <a:t>[Yes]</a:t>
                                </a:r>
                                <a:endParaRPr lang="en-SG" sz="1600" dirty="0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 smtClean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  <a:endParaRPr lang="en-SG" dirty="0">
                              <a:solidFill>
                                <a:sysClr val="windowText" lastClr="000000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 smtClean="0"/>
                  <a:t>[No]</a:t>
                </a:r>
                <a:endParaRPr lang="en-SG" sz="1600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892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301</Words>
  <Application>Microsoft Office PowerPoint</Application>
  <PresentationFormat>Custom</PresentationFormat>
  <Paragraphs>159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Rong Hua Lui</cp:lastModifiedBy>
  <cp:revision>69</cp:revision>
  <dcterms:created xsi:type="dcterms:W3CDTF">2016-09-20T14:53:48Z</dcterms:created>
  <dcterms:modified xsi:type="dcterms:W3CDTF">2016-10-30T10:40:11Z</dcterms:modified>
</cp:coreProperties>
</file>