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20/9/2016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9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20/9/2016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98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20/9/2016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1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20/9/2016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53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20/9/2016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5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20/9/2016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3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20/9/2016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20/9/2016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20/9/2016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20/9/2016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20/9/2016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87FE-50F0-4561-88DF-C9C624F56716}" type="datetimeFigureOut">
              <a:rPr lang="en-SG" smtClean="0"/>
              <a:t>20/9/2016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7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26308" y="3145741"/>
            <a:ext cx="1476463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Command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636" y="1869527"/>
            <a:ext cx="644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398" y="2576389"/>
            <a:ext cx="18959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ConsoleController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056" y="2569751"/>
            <a:ext cx="13527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ControlUnit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8056" y="3253463"/>
            <a:ext cx="158622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CommandManager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5637" y="1869526"/>
            <a:ext cx="99864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Schedule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48169" y="3407351"/>
            <a:ext cx="49495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13646" y="2202554"/>
            <a:ext cx="8550" cy="32543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646" y="2925740"/>
            <a:ext cx="3980" cy="3087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25087" y="2730278"/>
            <a:ext cx="46908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65913" y="2236061"/>
            <a:ext cx="0" cy="291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16583" y="4121361"/>
            <a:ext cx="1895912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CommandResult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581084" y="2216150"/>
            <a:ext cx="8389" cy="99846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60559" y="3740768"/>
            <a:ext cx="3980" cy="30878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/>
          <p:cNvCxnSpPr/>
          <p:nvPr/>
        </p:nvCxnSpPr>
        <p:spPr>
          <a:xfrm>
            <a:off x="1665913" y="3003260"/>
            <a:ext cx="3329731" cy="1451295"/>
          </a:xfrm>
          <a:prstGeom prst="bentConnector3">
            <a:avLst>
              <a:gd name="adj1" fmla="val -136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6308" y="1862240"/>
            <a:ext cx="6131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Task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48169" y="2023414"/>
            <a:ext cx="49495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885959" y="3407351"/>
            <a:ext cx="595617" cy="77520"/>
            <a:chOff x="6858297" y="1855336"/>
            <a:chExt cx="595617" cy="77520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571588" y="2877528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InvalidCommand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71589" y="3330982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…Command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71588" y="2423407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AddCommand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42241" y="2609424"/>
            <a:ext cx="6301" cy="818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42241" y="2609424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274571" y="3020441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7130726" y="4252469"/>
            <a:ext cx="595617" cy="77520"/>
            <a:chOff x="6858297" y="1855336"/>
            <a:chExt cx="595617" cy="77520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816355" y="4590866"/>
            <a:ext cx="223077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InvalidCommandResult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16356" y="5044320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…CommandResult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6356" y="4136745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AddCommandResult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487008" y="4322762"/>
            <a:ext cx="6301" cy="8182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87008" y="5144804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19338" y="4733779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/>
          <p:nvPr/>
        </p:nvCxnSpPr>
        <p:spPr>
          <a:xfrm>
            <a:off x="9250454" y="2576389"/>
            <a:ext cx="886689" cy="1713338"/>
          </a:xfrm>
          <a:prstGeom prst="bentConnector3">
            <a:avLst>
              <a:gd name="adj1" fmla="val 125781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/>
          <p:nvPr/>
        </p:nvCxnSpPr>
        <p:spPr>
          <a:xfrm>
            <a:off x="9250453" y="3031416"/>
            <a:ext cx="886689" cy="1713338"/>
          </a:xfrm>
          <a:prstGeom prst="bentConnector3">
            <a:avLst>
              <a:gd name="adj1" fmla="val 171614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Connector: Elbow 93"/>
          <p:cNvCxnSpPr/>
          <p:nvPr/>
        </p:nvCxnSpPr>
        <p:spPr>
          <a:xfrm>
            <a:off x="9250454" y="3484870"/>
            <a:ext cx="886688" cy="1713338"/>
          </a:xfrm>
          <a:prstGeom prst="bentConnector3">
            <a:avLst>
              <a:gd name="adj1" fmla="val 21849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9</cp:revision>
  <dcterms:created xsi:type="dcterms:W3CDTF">2016-09-20T14:53:48Z</dcterms:created>
  <dcterms:modified xsi:type="dcterms:W3CDTF">2016-09-20T16:00:51Z</dcterms:modified>
</cp:coreProperties>
</file>