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7521" y="1201338"/>
            <a:ext cx="6367245" cy="4097889"/>
            <a:chOff x="1887521" y="1201338"/>
            <a:chExt cx="6367245" cy="4097889"/>
          </a:xfrm>
        </p:grpSpPr>
        <p:grpSp>
          <p:nvGrpSpPr>
            <p:cNvPr id="7" name="Group 6"/>
            <p:cNvGrpSpPr/>
            <p:nvPr/>
          </p:nvGrpSpPr>
          <p:grpSpPr>
            <a:xfrm>
              <a:off x="1887521" y="1201338"/>
              <a:ext cx="6367245" cy="3790112"/>
              <a:chOff x="1887521" y="1201338"/>
              <a:chExt cx="6367245" cy="379011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l="23394" t="11157" r="24381" b="33578"/>
              <a:stretch/>
            </p:blipFill>
            <p:spPr>
              <a:xfrm>
                <a:off x="1887521" y="1201338"/>
                <a:ext cx="6367245" cy="37901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6" name="Oval 5"/>
              <p:cNvSpPr/>
              <p:nvPr/>
            </p:nvSpPr>
            <p:spPr>
              <a:xfrm>
                <a:off x="3179428" y="3900881"/>
                <a:ext cx="931178" cy="38589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887522" y="4991450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1: Downloading linenux.jar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2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414" y="1448298"/>
            <a:ext cx="5058562" cy="3641204"/>
            <a:chOff x="2122414" y="1448298"/>
            <a:chExt cx="5058562" cy="36412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8762" t="23810" r="29748" b="27584"/>
            <a:stretch/>
          </p:blipFill>
          <p:spPr>
            <a:xfrm>
              <a:off x="2122414" y="1448298"/>
              <a:ext cx="5058562" cy="33334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122414" y="4781725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2: Linenux’s main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23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Medium Cond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5</cp:revision>
  <dcterms:created xsi:type="dcterms:W3CDTF">2016-10-16T05:48:41Z</dcterms:created>
  <dcterms:modified xsi:type="dcterms:W3CDTF">2016-10-16T07:50:17Z</dcterms:modified>
</cp:coreProperties>
</file>