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58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7B7"/>
    <a:srgbClr val="FAA0A0"/>
    <a:srgbClr val="FB9989"/>
    <a:srgbClr val="F9A695"/>
    <a:srgbClr val="FEC6DE"/>
    <a:srgbClr val="E6C8FC"/>
    <a:srgbClr val="F7D1C9"/>
    <a:srgbClr val="E3381B"/>
    <a:srgbClr val="F1A899"/>
    <a:srgbClr val="D9458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-636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18/10/2016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88596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18/10/2016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251498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18/10/2016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114011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18/10/2016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130535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18/10/2016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163550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18/10/2016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388036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18/10/2016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76175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18/10/2016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44280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18/10/2016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304161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18/10/2016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236721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18/10/2016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503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D87FE-50F0-4561-88DF-C9C624F56716}" type="datetimeFigureOut">
              <a:rPr lang="en-SG" smtClean="0"/>
              <a:pPr/>
              <a:t>18/10/2016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249579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13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Architecture Diagram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537003" y="2414973"/>
            <a:ext cx="5645209" cy="2500219"/>
            <a:chOff x="2339295" y="2489113"/>
            <a:chExt cx="5645209" cy="2500219"/>
          </a:xfrm>
        </p:grpSpPr>
        <p:sp>
          <p:nvSpPr>
            <p:cNvPr id="5" name="Rectangle 4"/>
            <p:cNvSpPr/>
            <p:nvPr/>
          </p:nvSpPr>
          <p:spPr>
            <a:xfrm>
              <a:off x="3481902" y="2489113"/>
              <a:ext cx="4502602" cy="2500219"/>
            </a:xfrm>
            <a:prstGeom prst="rect">
              <a:avLst/>
            </a:prstGeom>
            <a:solidFill>
              <a:schemeClr val="bg1">
                <a:lumMod val="95000"/>
                <a:alpha val="43000"/>
              </a:schemeClr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 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339295" y="3366501"/>
              <a:ext cx="508000" cy="808389"/>
              <a:chOff x="2622102" y="2866883"/>
              <a:chExt cx="508000" cy="808389"/>
            </a:xfrm>
          </p:grpSpPr>
          <p:sp>
            <p:nvSpPr>
              <p:cNvPr id="11" name="Smiley Face 10"/>
              <p:cNvSpPr/>
              <p:nvPr/>
            </p:nvSpPr>
            <p:spPr>
              <a:xfrm>
                <a:off x="2622102" y="2866883"/>
                <a:ext cx="508000" cy="480291"/>
              </a:xfrm>
              <a:prstGeom prst="smileyFac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629880" y="330594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>
                    <a:solidFill>
                      <a:schemeClr val="bg2">
                        <a:lumMod val="50000"/>
                      </a:schemeClr>
                    </a:solidFill>
                    <a:latin typeface="Garamond" panose="02020404030301010803" pitchFamily="18" charset="0"/>
                  </a:rPr>
                  <a:t>Jim</a:t>
                </a:r>
              </a:p>
            </p:txBody>
          </p:sp>
        </p:grpSp>
        <p:sp>
          <p:nvSpPr>
            <p:cNvPr id="3" name="Rectangle: Rounded Corners 2"/>
            <p:cNvSpPr/>
            <p:nvPr/>
          </p:nvSpPr>
          <p:spPr>
            <a:xfrm>
              <a:off x="6328917" y="3413863"/>
              <a:ext cx="1451727" cy="785293"/>
            </a:xfrm>
            <a:prstGeom prst="round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6"/>
                  </a:solidFill>
                </a:rPr>
                <a:t>Model</a:t>
              </a:r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3833700" y="2733272"/>
              <a:ext cx="1451727" cy="78529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2"/>
                  </a:solidFill>
                </a:rPr>
                <a:t>View</a:t>
              </a:r>
            </a:p>
          </p:txBody>
        </p:sp>
        <p:sp>
          <p:nvSpPr>
            <p:cNvPr id="32" name="Rectangle: Rounded Corners 31"/>
            <p:cNvSpPr/>
            <p:nvPr/>
          </p:nvSpPr>
          <p:spPr>
            <a:xfrm>
              <a:off x="3879390" y="4020519"/>
              <a:ext cx="1451727" cy="78529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1"/>
                  </a:solidFill>
                </a:rPr>
                <a:t>Controller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3007551" y="3111525"/>
              <a:ext cx="760644" cy="302338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3030331" y="3995713"/>
              <a:ext cx="772703" cy="411769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5439281" y="4016478"/>
              <a:ext cx="827793" cy="398109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5370115" y="3058985"/>
              <a:ext cx="827793" cy="354878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876542" y="2867092"/>
              <a:ext cx="609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Sees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435192" y="4307036"/>
              <a:ext cx="999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Interacts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61119" y="4307036"/>
              <a:ext cx="1360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Manipulates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803988" y="2867092"/>
              <a:ext cx="999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Updates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39571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599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Model Diagram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775378" y="1923068"/>
            <a:ext cx="10631054" cy="3101419"/>
            <a:chOff x="775378" y="1923068"/>
            <a:chExt cx="10631054" cy="3101419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3547887" y="1923068"/>
              <a:ext cx="7858545" cy="3101419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 </a:t>
              </a:r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775378" y="2320191"/>
              <a:ext cx="1451727" cy="78529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2"/>
                  </a:solidFill>
                </a:rPr>
                <a:t>View</a:t>
              </a:r>
            </a:p>
          </p:txBody>
        </p:sp>
        <p:sp>
          <p:nvSpPr>
            <p:cNvPr id="32" name="Rectangle: Rounded Corners 31"/>
            <p:cNvSpPr/>
            <p:nvPr/>
          </p:nvSpPr>
          <p:spPr>
            <a:xfrm>
              <a:off x="775379" y="3843875"/>
              <a:ext cx="1451727" cy="78529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1"/>
                  </a:solidFill>
                </a:rPr>
                <a:t>Controller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827283" y="2014591"/>
              <a:ext cx="867266" cy="367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accent6"/>
                  </a:solidFill>
                </a:rPr>
                <a:t>Model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27283" y="2494490"/>
              <a:ext cx="1414020" cy="841422"/>
            </a:xfrm>
            <a:prstGeom prst="rect">
              <a:avLst/>
            </a:prstGeom>
            <a:gradFill>
              <a:gsLst>
                <a:gs pos="8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6"/>
                  </a:solidFill>
                </a:rPr>
                <a:t>Schedule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5241303" y="2912884"/>
              <a:ext cx="556182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5806912" y="2492173"/>
              <a:ext cx="1414020" cy="841422"/>
            </a:xfrm>
            <a:prstGeom prst="rect">
              <a:avLst/>
            </a:prstGeom>
            <a:gradFill>
              <a:gsLst>
                <a:gs pos="8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6"/>
                  </a:solidFill>
                </a:rPr>
                <a:t>State</a:t>
              </a:r>
            </a:p>
          </p:txBody>
        </p:sp>
        <p:sp>
          <p:nvSpPr>
            <p:cNvPr id="10" name="Diamond 9"/>
            <p:cNvSpPr/>
            <p:nvPr/>
          </p:nvSpPr>
          <p:spPr>
            <a:xfrm>
              <a:off x="5250730" y="2818616"/>
              <a:ext cx="311084" cy="188536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231924" y="2914454"/>
              <a:ext cx="556182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7797533" y="2493743"/>
              <a:ext cx="1414020" cy="841422"/>
            </a:xfrm>
            <a:prstGeom prst="rect">
              <a:avLst/>
            </a:prstGeom>
            <a:gradFill>
              <a:gsLst>
                <a:gs pos="8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6"/>
                  </a:solidFill>
                </a:rPr>
                <a:t>Task</a:t>
              </a:r>
            </a:p>
          </p:txBody>
        </p:sp>
        <p:sp>
          <p:nvSpPr>
            <p:cNvPr id="28" name="Diamond 27"/>
            <p:cNvSpPr/>
            <p:nvPr/>
          </p:nvSpPr>
          <p:spPr>
            <a:xfrm>
              <a:off x="7241351" y="2820186"/>
              <a:ext cx="311084" cy="188536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9192703" y="2914452"/>
              <a:ext cx="556182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9758312" y="2493741"/>
              <a:ext cx="1414020" cy="841422"/>
            </a:xfrm>
            <a:prstGeom prst="rect">
              <a:avLst/>
            </a:prstGeom>
            <a:gradFill>
              <a:gsLst>
                <a:gs pos="8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6"/>
                  </a:solidFill>
                </a:rPr>
                <a:t>Reminder</a:t>
              </a:r>
            </a:p>
          </p:txBody>
        </p:sp>
        <p:sp>
          <p:nvSpPr>
            <p:cNvPr id="31" name="Diamond 30"/>
            <p:cNvSpPr/>
            <p:nvPr/>
          </p:nvSpPr>
          <p:spPr>
            <a:xfrm>
              <a:off x="9202130" y="2820184"/>
              <a:ext cx="311084" cy="188536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38279" y="3815811"/>
              <a:ext cx="1414020" cy="841422"/>
            </a:xfrm>
            <a:prstGeom prst="rect">
              <a:avLst/>
            </a:prstGeom>
            <a:gradFill>
              <a:gsLst>
                <a:gs pos="8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6"/>
                  </a:solidFill>
                </a:rPr>
                <a:t>Storage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06912" y="3815811"/>
              <a:ext cx="2218447" cy="841422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6"/>
                  </a:solidFill>
                </a:rPr>
                <a:t>XMLScheduleStorage</a:t>
              </a:r>
            </a:p>
          </p:txBody>
        </p:sp>
        <p:cxnSp>
          <p:nvCxnSpPr>
            <p:cNvPr id="13" name="Straight Arrow Connector 12"/>
            <p:cNvCxnSpPr>
              <a:stCxn id="34" idx="1"/>
              <a:endCxn id="33" idx="3"/>
            </p:cNvCxnSpPr>
            <p:nvPr/>
          </p:nvCxnSpPr>
          <p:spPr>
            <a:xfrm flipH="1">
              <a:off x="5252299" y="4236522"/>
              <a:ext cx="554613" cy="0"/>
            </a:xfrm>
            <a:prstGeom prst="straightConnector1">
              <a:avLst/>
            </a:prstGeom>
            <a:ln w="19050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2296119" y="4236522"/>
              <a:ext cx="1205622" cy="8078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2307758" y="2712837"/>
              <a:ext cx="1134295" cy="9429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194575" y="4287901"/>
              <a:ext cx="1360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Manipulates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426058" y="2712837"/>
              <a:ext cx="999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Updates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865566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48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View Diagram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486156" y="308004"/>
            <a:ext cx="11287451" cy="5996540"/>
            <a:chOff x="486156" y="144379"/>
            <a:chExt cx="11287451" cy="5996540"/>
          </a:xfrm>
        </p:grpSpPr>
        <p:grpSp>
          <p:nvGrpSpPr>
            <p:cNvPr id="88" name="Group 87"/>
            <p:cNvGrpSpPr/>
            <p:nvPr/>
          </p:nvGrpSpPr>
          <p:grpSpPr>
            <a:xfrm>
              <a:off x="486156" y="144379"/>
              <a:ext cx="11287451" cy="5996540"/>
              <a:chOff x="486156" y="288754"/>
              <a:chExt cx="11287451" cy="5996540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486156" y="288754"/>
                <a:ext cx="11287451" cy="5996540"/>
                <a:chOff x="486156" y="288754"/>
                <a:chExt cx="11287451" cy="5996540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486156" y="288754"/>
                  <a:ext cx="11287451" cy="5996540"/>
                  <a:chOff x="486156" y="288754"/>
                  <a:chExt cx="11287451" cy="5996540"/>
                </a:xfrm>
              </p:grpSpPr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486156" y="288754"/>
                    <a:ext cx="11287451" cy="5996540"/>
                    <a:chOff x="486156" y="288754"/>
                    <a:chExt cx="11287451" cy="5996540"/>
                  </a:xfrm>
                </p:grpSpPr>
                <p:grpSp>
                  <p:nvGrpSpPr>
                    <p:cNvPr id="18" name="Group 17"/>
                    <p:cNvGrpSpPr/>
                    <p:nvPr/>
                  </p:nvGrpSpPr>
                  <p:grpSpPr>
                    <a:xfrm>
                      <a:off x="486156" y="288754"/>
                      <a:ext cx="11287451" cy="5996540"/>
                      <a:chOff x="449946" y="1320854"/>
                      <a:chExt cx="11287451" cy="5996540"/>
                    </a:xfrm>
                  </p:grpSpPr>
                  <p:sp>
                    <p:nvSpPr>
                      <p:cNvPr id="25" name="Rectangle: Rounded Corners 24"/>
                      <p:cNvSpPr/>
                      <p:nvPr/>
                    </p:nvSpPr>
                    <p:spPr>
                      <a:xfrm>
                        <a:off x="2360874" y="1320854"/>
                        <a:ext cx="6689164" cy="599654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7" name="Rectangle 6"/>
                      <p:cNvSpPr/>
                      <p:nvPr/>
                    </p:nvSpPr>
                    <p:spPr>
                      <a:xfrm>
                        <a:off x="2574420" y="2139638"/>
                        <a:ext cx="1625807" cy="841422"/>
                      </a:xfrm>
                      <a:prstGeom prst="rect">
                        <a:avLst/>
                      </a:prstGeom>
                      <a:gradFill>
                        <a:gsLst>
                          <a:gs pos="29000">
                            <a:schemeClr val="accent2">
                              <a:lumMod val="60000"/>
                              <a:lumOff val="40000"/>
                            </a:schemeClr>
                          </a:gs>
                          <a:gs pos="100000">
                            <a:schemeClr val="accent2">
                              <a:lumMod val="20000"/>
                              <a:lumOff val="80000"/>
                            </a:schemeClr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accent2"/>
                        </a:solidFill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>
                            <a:solidFill>
                              <a:schemeClr val="accent2"/>
                            </a:solidFill>
                          </a:rPr>
                          <a:t>MainWindow</a:t>
                        </a:r>
                      </a:p>
                    </p:txBody>
                  </p:sp>
                  <p:cxnSp>
                    <p:nvCxnSpPr>
                      <p:cNvPr id="9" name="Straight Arrow Connector 8"/>
                      <p:cNvCxnSpPr>
                        <a:endCxn id="37" idx="1"/>
                      </p:cNvCxnSpPr>
                      <p:nvPr/>
                    </p:nvCxnSpPr>
                    <p:spPr>
                      <a:xfrm>
                        <a:off x="3391870" y="3482239"/>
                        <a:ext cx="796298" cy="0"/>
                      </a:xfrm>
                      <a:prstGeom prst="straightConnector1">
                        <a:avLst/>
                      </a:prstGeom>
                      <a:ln>
                        <a:headEnd type="none" w="med" len="med"/>
                        <a:tailEnd type="arrow" w="med" len="med"/>
                      </a:ln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2771258" y="1603609"/>
                        <a:ext cx="8672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SG" dirty="0">
                            <a:solidFill>
                              <a:schemeClr val="accent2"/>
                            </a:solidFill>
                          </a:rPr>
                          <a:t>View</a:t>
                        </a:r>
                      </a:p>
                    </p:txBody>
                  </p:sp>
                  <p:sp>
                    <p:nvSpPr>
                      <p:cNvPr id="36" name="Rectangle: Rounded Corners 35"/>
                      <p:cNvSpPr/>
                      <p:nvPr/>
                    </p:nvSpPr>
                    <p:spPr>
                      <a:xfrm>
                        <a:off x="10285670" y="3216503"/>
                        <a:ext cx="1451727" cy="785293"/>
                      </a:xfrm>
                      <a:prstGeom prst="roundRect">
                        <a:avLst/>
                      </a:prstGeom>
                      <a:ln w="19050"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>
                            <a:solidFill>
                              <a:schemeClr val="accent6"/>
                            </a:solidFill>
                          </a:rPr>
                          <a:t>Model</a:t>
                        </a:r>
                      </a:p>
                    </p:txBody>
                  </p:sp>
                  <p:sp>
                    <p:nvSpPr>
                      <p:cNvPr id="37" name="Rectangle 36"/>
                      <p:cNvSpPr/>
                      <p:nvPr/>
                    </p:nvSpPr>
                    <p:spPr>
                      <a:xfrm>
                        <a:off x="4188168" y="3185968"/>
                        <a:ext cx="1625806" cy="598385"/>
                      </a:xfrm>
                      <a:prstGeom prst="rect">
                        <a:avLst/>
                      </a:prstGeom>
                      <a:gradFill>
                        <a:gsLst>
                          <a:gs pos="29000">
                            <a:schemeClr val="accent2">
                              <a:lumMod val="60000"/>
                              <a:lumOff val="40000"/>
                            </a:schemeClr>
                          </a:gs>
                          <a:gs pos="100000">
                            <a:schemeClr val="accent2">
                              <a:lumMod val="20000"/>
                              <a:lumOff val="80000"/>
                            </a:schemeClr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accent2"/>
                        </a:solidFill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 err="1" smtClean="0">
                            <a:solidFill>
                              <a:schemeClr val="accent2"/>
                            </a:solidFill>
                          </a:rPr>
                          <a:t>TodoBox</a:t>
                        </a:r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4188167" y="3981226"/>
                        <a:ext cx="1625807" cy="597600"/>
                      </a:xfrm>
                      <a:prstGeom prst="rect">
                        <a:avLst/>
                      </a:prstGeom>
                      <a:gradFill>
                        <a:gsLst>
                          <a:gs pos="29000">
                            <a:schemeClr val="accent2">
                              <a:lumMod val="60000"/>
                              <a:lumOff val="40000"/>
                            </a:schemeClr>
                          </a:gs>
                          <a:gs pos="100000">
                            <a:schemeClr val="accent2">
                              <a:lumMod val="20000"/>
                              <a:lumOff val="80000"/>
                            </a:schemeClr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accent2"/>
                        </a:solidFill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 err="1" smtClean="0">
                            <a:solidFill>
                              <a:schemeClr val="accent2"/>
                            </a:solidFill>
                          </a:rPr>
                          <a:t>EventBox</a:t>
                        </a:r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6320921" y="3186753"/>
                        <a:ext cx="2137769" cy="5976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 err="1" smtClean="0">
                            <a:solidFill>
                              <a:schemeClr val="accent2"/>
                            </a:solidFill>
                          </a:rPr>
                          <a:t>TodoBox.fxml</a:t>
                        </a:r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6320921" y="5570172"/>
                        <a:ext cx="2137769" cy="5976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 err="1" smtClean="0">
                            <a:solidFill>
                              <a:schemeClr val="accent2"/>
                            </a:solidFill>
                          </a:rPr>
                          <a:t>ResultBox.fxml</a:t>
                        </a:r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4" name="Rectangle 43"/>
                      <p:cNvSpPr/>
                      <p:nvPr/>
                    </p:nvSpPr>
                    <p:spPr>
                      <a:xfrm>
                        <a:off x="6320921" y="4775699"/>
                        <a:ext cx="2137769" cy="5976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 err="1" smtClean="0">
                            <a:solidFill>
                              <a:schemeClr val="accent2"/>
                            </a:solidFill>
                          </a:rPr>
                          <a:t>DeadlineBox.fxml</a:t>
                        </a:r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5" name="Rectangle 44"/>
                      <p:cNvSpPr/>
                      <p:nvPr/>
                    </p:nvSpPr>
                    <p:spPr>
                      <a:xfrm>
                        <a:off x="6322422" y="2139638"/>
                        <a:ext cx="2137769" cy="841422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>
                            <a:solidFill>
                              <a:schemeClr val="accent2"/>
                            </a:solidFill>
                          </a:rPr>
                          <a:t>MainWindow.fxml</a:t>
                        </a:r>
                      </a:p>
                    </p:txBody>
                  </p:sp>
                  <p:cxnSp>
                    <p:nvCxnSpPr>
                      <p:cNvPr id="6" name="Connector: Elbow 5"/>
                      <p:cNvCxnSpPr>
                        <a:stCxn id="7" idx="2"/>
                        <a:endCxn id="50" idx="1"/>
                      </p:cNvCxnSpPr>
                      <p:nvPr/>
                    </p:nvCxnSpPr>
                    <p:spPr>
                      <a:xfrm rot="16200000" flipH="1">
                        <a:off x="1946552" y="4421831"/>
                        <a:ext cx="3682386" cy="800843"/>
                      </a:xfrm>
                      <a:prstGeom prst="bentConnector2">
                        <a:avLst/>
                      </a:prstGeom>
                      <a:ln w="12700"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Straight Arrow Connector 46"/>
                      <p:cNvCxnSpPr>
                        <a:stCxn id="45" idx="1"/>
                        <a:endCxn id="7" idx="3"/>
                      </p:cNvCxnSpPr>
                      <p:nvPr/>
                    </p:nvCxnSpPr>
                    <p:spPr>
                      <a:xfrm flipH="1">
                        <a:off x="4200227" y="2560349"/>
                        <a:ext cx="2122195" cy="0"/>
                      </a:xfrm>
                      <a:prstGeom prst="straightConnector1">
                        <a:avLst/>
                      </a:prstGeom>
                      <a:ln>
                        <a:prstDash val="dash"/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Arrow Connector 48"/>
                      <p:cNvCxnSpPr>
                        <a:stCxn id="42" idx="1"/>
                        <a:endCxn id="37" idx="3"/>
                      </p:cNvCxnSpPr>
                      <p:nvPr/>
                    </p:nvCxnSpPr>
                    <p:spPr>
                      <a:xfrm flipH="1" flipV="1">
                        <a:off x="5813974" y="3485161"/>
                        <a:ext cx="506947" cy="392"/>
                      </a:xfrm>
                      <a:prstGeom prst="straightConnector1">
                        <a:avLst/>
                      </a:prstGeom>
                      <a:ln>
                        <a:prstDash val="dash"/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Straight Arrow Connector 51"/>
                      <p:cNvCxnSpPr>
                        <a:stCxn id="43" idx="1"/>
                        <a:endCxn id="48" idx="3"/>
                      </p:cNvCxnSpPr>
                      <p:nvPr/>
                    </p:nvCxnSpPr>
                    <p:spPr>
                      <a:xfrm flipH="1">
                        <a:off x="5813974" y="5868972"/>
                        <a:ext cx="506947" cy="0"/>
                      </a:xfrm>
                      <a:prstGeom prst="straightConnector1">
                        <a:avLst/>
                      </a:prstGeom>
                      <a:ln>
                        <a:prstDash val="dash"/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53" name="Group 52"/>
                      <p:cNvGrpSpPr/>
                      <p:nvPr/>
                    </p:nvGrpSpPr>
                    <p:grpSpPr>
                      <a:xfrm>
                        <a:off x="449946" y="3268403"/>
                        <a:ext cx="508000" cy="808389"/>
                        <a:chOff x="2622102" y="2866883"/>
                        <a:chExt cx="508000" cy="808389"/>
                      </a:xfrm>
                    </p:grpSpPr>
                    <p:sp>
                      <p:nvSpPr>
                        <p:cNvPr id="54" name="Smiley Face 53"/>
                        <p:cNvSpPr/>
                        <p:nvPr/>
                      </p:nvSpPr>
                      <p:spPr>
                        <a:xfrm>
                          <a:off x="2622102" y="2866883"/>
                          <a:ext cx="508000" cy="480291"/>
                        </a:xfrm>
                        <a:prstGeom prst="smileyFace">
                          <a:avLst/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bg2">
                              <a:lumMod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3"/>
                        </a:lnRef>
                        <a:fillRef idx="2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SG" dirty="0"/>
                        </a:p>
                      </p:txBody>
                    </p:sp>
                    <p:sp>
                      <p:nvSpPr>
                        <p:cNvPr id="55" name="TextBox 54"/>
                        <p:cNvSpPr txBox="1"/>
                        <p:nvPr/>
                      </p:nvSpPr>
                      <p:spPr>
                        <a:xfrm>
                          <a:off x="2629880" y="3305940"/>
                          <a:ext cx="49244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SG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Garamond" panose="02020404030301010803" pitchFamily="18" charset="0"/>
                            </a:rPr>
                            <a:t>Jim</a:t>
                          </a:r>
                        </a:p>
                      </p:txBody>
                    </p:sp>
                  </p:grpSp>
                  <p:cxnSp>
                    <p:nvCxnSpPr>
                      <p:cNvPr id="56" name="Straight Arrow Connector 55"/>
                      <p:cNvCxnSpPr/>
                      <p:nvPr/>
                    </p:nvCxnSpPr>
                    <p:spPr>
                      <a:xfrm>
                        <a:off x="1109585" y="3525245"/>
                        <a:ext cx="1134295" cy="942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7" name="TextBox 56"/>
                      <p:cNvSpPr txBox="1"/>
                      <p:nvPr/>
                    </p:nvSpPr>
                    <p:spPr>
                      <a:xfrm>
                        <a:off x="1412557" y="3579634"/>
                        <a:ext cx="60921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SG" i="1" dirty="0"/>
                          <a:t>Sees</a:t>
                        </a:r>
                      </a:p>
                    </p:txBody>
                  </p:sp>
                  <p:cxnSp>
                    <p:nvCxnSpPr>
                      <p:cNvPr id="58" name="Straight Arrow Connector 57"/>
                      <p:cNvCxnSpPr/>
                      <p:nvPr/>
                    </p:nvCxnSpPr>
                    <p:spPr>
                      <a:xfrm>
                        <a:off x="9069330" y="3566494"/>
                        <a:ext cx="1134295" cy="942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9" name="TextBox 58"/>
                      <p:cNvSpPr txBox="1"/>
                      <p:nvPr/>
                    </p:nvSpPr>
                    <p:spPr>
                      <a:xfrm>
                        <a:off x="9194720" y="3618134"/>
                        <a:ext cx="99928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SG" i="1" dirty="0"/>
                          <a:t>Updates</a:t>
                        </a:r>
                      </a:p>
                    </p:txBody>
                  </p:sp>
                  <p:sp>
                    <p:nvSpPr>
                      <p:cNvPr id="10" name="Diamond 9"/>
                      <p:cNvSpPr/>
                      <p:nvPr/>
                    </p:nvSpPr>
                    <p:spPr>
                      <a:xfrm>
                        <a:off x="3252791" y="2995135"/>
                        <a:ext cx="269064" cy="375080"/>
                      </a:xfrm>
                      <a:prstGeom prst="diamond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</p:grp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4224377" y="3743599"/>
                      <a:ext cx="1625807" cy="597600"/>
                    </a:xfrm>
                    <a:prstGeom prst="rect">
                      <a:avLst/>
                    </a:prstGeom>
                    <a:gradFill>
                      <a:gsLst>
                        <a:gs pos="29000">
                          <a:schemeClr val="accent2">
                            <a:lumMod val="60000"/>
                            <a:lumOff val="40000"/>
                          </a:schemeClr>
                        </a:gs>
                        <a:gs pos="100000">
                          <a:schemeClr val="accent2">
                            <a:lumMod val="20000"/>
                            <a:lumOff val="80000"/>
                          </a:schemeClr>
                        </a:gs>
                      </a:gsLst>
                      <a:lin ang="5400000" scaled="1"/>
                    </a:gradFill>
                    <a:ln w="12700"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SG" dirty="0" err="1" smtClean="0">
                          <a:solidFill>
                            <a:schemeClr val="accent2"/>
                          </a:solidFill>
                        </a:rPr>
                        <a:t>DeadlineBox</a:t>
                      </a:r>
                      <a:endParaRPr lang="en-SG" dirty="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6357131" y="5332546"/>
                      <a:ext cx="2137769" cy="5976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SG" dirty="0" err="1" smtClean="0">
                          <a:solidFill>
                            <a:schemeClr val="accent2"/>
                          </a:solidFill>
                        </a:rPr>
                        <a:t>CommandBox.fxml</a:t>
                      </a:r>
                      <a:endParaRPr lang="en-SG" dirty="0">
                        <a:solidFill>
                          <a:schemeClr val="accent2"/>
                        </a:solidFill>
                      </a:endParaRPr>
                    </a:p>
                  </p:txBody>
                </p:sp>
                <p:cxnSp>
                  <p:nvCxnSpPr>
                    <p:cNvPr id="33" name="Straight Arrow Connector 32"/>
                    <p:cNvCxnSpPr>
                      <a:stCxn id="31" idx="1"/>
                      <a:endCxn id="50" idx="3"/>
                    </p:cNvCxnSpPr>
                    <p:nvPr/>
                  </p:nvCxnSpPr>
                  <p:spPr>
                    <a:xfrm flipH="1">
                      <a:off x="5850184" y="5631346"/>
                      <a:ext cx="506947" cy="0"/>
                    </a:xfrm>
                    <a:prstGeom prst="straightConnector1">
                      <a:avLst/>
                    </a:prstGeom>
                    <a:ln>
                      <a:prstDash val="dash"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" name="Rectangle 47"/>
                  <p:cNvSpPr/>
                  <p:nvPr/>
                </p:nvSpPr>
                <p:spPr>
                  <a:xfrm>
                    <a:off x="4224377" y="4538072"/>
                    <a:ext cx="1625807" cy="597600"/>
                  </a:xfrm>
                  <a:prstGeom prst="rect">
                    <a:avLst/>
                  </a:prstGeom>
                  <a:gradFill>
                    <a:gsLst>
                      <a:gs pos="29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20000"/>
                          <a:lumOff val="80000"/>
                        </a:schemeClr>
                      </a:gs>
                    </a:gsLst>
                    <a:lin ang="5400000" scaled="1"/>
                  </a:gradFill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SG" dirty="0" err="1" smtClean="0">
                        <a:solidFill>
                          <a:schemeClr val="accent2"/>
                        </a:solidFill>
                      </a:rPr>
                      <a:t>ResultBox</a:t>
                    </a:r>
                    <a:endParaRPr lang="en-SG" dirty="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4224377" y="5332546"/>
                    <a:ext cx="1625807" cy="597600"/>
                  </a:xfrm>
                  <a:prstGeom prst="rect">
                    <a:avLst/>
                  </a:prstGeom>
                  <a:gradFill>
                    <a:gsLst>
                      <a:gs pos="29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20000"/>
                          <a:lumOff val="80000"/>
                        </a:schemeClr>
                      </a:gs>
                    </a:gsLst>
                    <a:lin ang="5400000" scaled="1"/>
                  </a:gradFill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SG" dirty="0" err="1" smtClean="0">
                        <a:solidFill>
                          <a:schemeClr val="accent2"/>
                        </a:solidFill>
                      </a:rPr>
                      <a:t>CommandBox</a:t>
                    </a:r>
                    <a:endParaRPr lang="en-SG" dirty="0">
                      <a:solidFill>
                        <a:schemeClr val="accent2"/>
                      </a:solidFill>
                    </a:endParaRPr>
                  </a:p>
                </p:txBody>
              </p:sp>
            </p:grpSp>
            <p:cxnSp>
              <p:nvCxnSpPr>
                <p:cNvPr id="70" name="Straight Arrow Connector 69"/>
                <p:cNvCxnSpPr>
                  <a:endCxn id="41" idx="1"/>
                </p:cNvCxnSpPr>
                <p:nvPr/>
              </p:nvCxnSpPr>
              <p:spPr>
                <a:xfrm>
                  <a:off x="3428778" y="3241949"/>
                  <a:ext cx="795599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>
                  <a:endCxn id="30" idx="1"/>
                </p:cNvCxnSpPr>
                <p:nvPr/>
              </p:nvCxnSpPr>
              <p:spPr>
                <a:xfrm>
                  <a:off x="3428778" y="4033759"/>
                  <a:ext cx="795599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>
                  <a:endCxn id="48" idx="1"/>
                </p:cNvCxnSpPr>
                <p:nvPr/>
              </p:nvCxnSpPr>
              <p:spPr>
                <a:xfrm>
                  <a:off x="3428778" y="4825570"/>
                  <a:ext cx="795599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6" name="Straight Arrow Connector 85"/>
              <p:cNvCxnSpPr>
                <a:stCxn id="100" idx="1"/>
                <a:endCxn id="41" idx="3"/>
              </p:cNvCxnSpPr>
              <p:nvPr/>
            </p:nvCxnSpPr>
            <p:spPr>
              <a:xfrm flipH="1">
                <a:off x="5850184" y="3247926"/>
                <a:ext cx="506947" cy="0"/>
              </a:xfrm>
              <a:prstGeom prst="straightConnector1">
                <a:avLst/>
              </a:prstGeom>
              <a:ln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44" idx="1"/>
                <a:endCxn id="30" idx="3"/>
              </p:cNvCxnSpPr>
              <p:nvPr/>
            </p:nvCxnSpPr>
            <p:spPr>
              <a:xfrm flipH="1">
                <a:off x="5850184" y="4042399"/>
                <a:ext cx="506947" cy="0"/>
              </a:xfrm>
              <a:prstGeom prst="straightConnector1">
                <a:avLst/>
              </a:prstGeom>
              <a:ln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00" name="Rectangle 99"/>
            <p:cNvSpPr/>
            <p:nvPr/>
          </p:nvSpPr>
          <p:spPr>
            <a:xfrm>
              <a:off x="6357131" y="2804751"/>
              <a:ext cx="2137769" cy="5976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 err="1" smtClean="0">
                  <a:solidFill>
                    <a:schemeClr val="accent2"/>
                  </a:solidFill>
                </a:rPr>
                <a:t>EventBox.fxml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4480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94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Controller Diagram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221003" y="605481"/>
            <a:ext cx="11846594" cy="6153665"/>
            <a:chOff x="221003" y="605481"/>
            <a:chExt cx="11846594" cy="6153665"/>
          </a:xfrm>
        </p:grpSpPr>
        <p:sp>
          <p:nvSpPr>
            <p:cNvPr id="25" name="Rectangle: Rounded Corners 24"/>
            <p:cNvSpPr/>
            <p:nvPr/>
          </p:nvSpPr>
          <p:spPr>
            <a:xfrm>
              <a:off x="2154219" y="605481"/>
              <a:ext cx="7058723" cy="615366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388791" y="1506610"/>
              <a:ext cx="1592370" cy="533885"/>
            </a:xfrm>
            <a:prstGeom prst="rect">
              <a:avLst/>
            </a:prstGeom>
            <a:gradFill>
              <a:gsLst>
                <a:gs pos="2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ConsoleController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71988" y="862995"/>
              <a:ext cx="1225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accent1"/>
                  </a:solidFill>
                </a:rPr>
                <a:t>Controller</a:t>
              </a:r>
            </a:p>
          </p:txBody>
        </p:sp>
        <p:sp>
          <p:nvSpPr>
            <p:cNvPr id="36" name="Rectangle: Rounded Corners 35"/>
            <p:cNvSpPr/>
            <p:nvPr/>
          </p:nvSpPr>
          <p:spPr>
            <a:xfrm>
              <a:off x="10615870" y="3216503"/>
              <a:ext cx="1451727" cy="785293"/>
            </a:xfrm>
            <a:prstGeom prst="round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6"/>
                  </a:solidFill>
                </a:rPr>
                <a:t>Model</a:t>
              </a: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221003" y="1424549"/>
              <a:ext cx="508000" cy="808389"/>
              <a:chOff x="2622102" y="2866883"/>
              <a:chExt cx="508000" cy="808389"/>
            </a:xfrm>
          </p:grpSpPr>
          <p:sp>
            <p:nvSpPr>
              <p:cNvPr id="54" name="Smiley Face 53"/>
              <p:cNvSpPr/>
              <p:nvPr/>
            </p:nvSpPr>
            <p:spPr>
              <a:xfrm>
                <a:off x="2622102" y="2866883"/>
                <a:ext cx="508000" cy="480291"/>
              </a:xfrm>
              <a:prstGeom prst="smileyFac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629880" y="330594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>
                    <a:solidFill>
                      <a:schemeClr val="bg2">
                        <a:lumMod val="50000"/>
                      </a:schemeClr>
                    </a:solidFill>
                    <a:latin typeface="Garamond" panose="02020404030301010803" pitchFamily="18" charset="0"/>
                  </a:rPr>
                  <a:t>Jim</a:t>
                </a:r>
              </a:p>
            </p:txBody>
          </p:sp>
        </p:grpSp>
        <p:cxnSp>
          <p:nvCxnSpPr>
            <p:cNvPr id="56" name="Straight Arrow Connector 55"/>
            <p:cNvCxnSpPr/>
            <p:nvPr/>
          </p:nvCxnSpPr>
          <p:spPr>
            <a:xfrm>
              <a:off x="880642" y="1681391"/>
              <a:ext cx="1134295" cy="9429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9312905" y="3499119"/>
              <a:ext cx="1134295" cy="9429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3535" y="1735780"/>
              <a:ext cx="999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Interacts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212942" y="3579634"/>
              <a:ext cx="1360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Manipulates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388791" y="2516541"/>
              <a:ext cx="1592370" cy="533885"/>
            </a:xfrm>
            <a:prstGeom prst="rect">
              <a:avLst/>
            </a:prstGeom>
            <a:gradFill>
              <a:gsLst>
                <a:gs pos="2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ControlUnit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409948" y="3526472"/>
              <a:ext cx="1592370" cy="533885"/>
            </a:xfrm>
            <a:prstGeom prst="rect">
              <a:avLst/>
            </a:prstGeom>
            <a:gradFill>
              <a:gsLst>
                <a:gs pos="2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CommandManager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388791" y="4536403"/>
              <a:ext cx="1592370" cy="53388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&lt;&lt; Interface&gt;&gt;</a:t>
              </a:r>
            </a:p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Command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409948" y="5558691"/>
              <a:ext cx="1592370" cy="53388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&lt;&lt; Interface&gt;&gt;</a:t>
              </a:r>
            </a:p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CommandResult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009376" y="3960966"/>
              <a:ext cx="1782592" cy="533885"/>
            </a:xfrm>
            <a:prstGeom prst="rect">
              <a:avLst/>
            </a:prstGeom>
            <a:gradFill>
              <a:gsLst>
                <a:gs pos="2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TimeParserManager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009377" y="2965234"/>
              <a:ext cx="1782591" cy="53388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&lt;&lt; Interface&gt;&gt;</a:t>
              </a:r>
            </a:p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TimeParser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819636" y="3960966"/>
              <a:ext cx="1592370" cy="533885"/>
            </a:xfrm>
            <a:prstGeom prst="rect">
              <a:avLst/>
            </a:prstGeom>
            <a:gradFill>
              <a:gsLst>
                <a:gs pos="2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AddCommand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815275" y="4770887"/>
              <a:ext cx="1592370" cy="533885"/>
            </a:xfrm>
            <a:prstGeom prst="rect">
              <a:avLst/>
            </a:prstGeom>
            <a:gradFill>
              <a:gsLst>
                <a:gs pos="2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ListCommand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815275" y="5504448"/>
              <a:ext cx="1592370" cy="533885"/>
            </a:xfrm>
            <a:prstGeom prst="rect">
              <a:avLst/>
            </a:prstGeom>
            <a:gradFill>
              <a:gsLst>
                <a:gs pos="2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…Command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208225" y="1751427"/>
              <a:ext cx="2045986" cy="533885"/>
            </a:xfrm>
            <a:prstGeom prst="rect">
              <a:avLst/>
            </a:prstGeom>
            <a:gradFill>
              <a:gsLst>
                <a:gs pos="2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ISODateWithTimeParser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440746" y="1781329"/>
              <a:ext cx="1579686" cy="533885"/>
            </a:xfrm>
            <a:prstGeom prst="rect">
              <a:avLst/>
            </a:prstGeom>
            <a:gradFill>
              <a:gsLst>
                <a:gs pos="2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127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accent1"/>
                  </a:solidFill>
                </a:rPr>
                <a:t>…TimeParser</a:t>
              </a:r>
            </a:p>
          </p:txBody>
        </p:sp>
        <p:cxnSp>
          <p:nvCxnSpPr>
            <p:cNvPr id="3" name="Connector: Elbow 2"/>
            <p:cNvCxnSpPr/>
            <p:nvPr/>
          </p:nvCxnSpPr>
          <p:spPr>
            <a:xfrm rot="10800000" flipV="1">
              <a:off x="3981161" y="4287794"/>
              <a:ext cx="834114" cy="515551"/>
            </a:xfrm>
            <a:prstGeom prst="bentConnector3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/>
            <p:cNvCxnSpPr>
              <a:stCxn id="62" idx="1"/>
            </p:cNvCxnSpPr>
            <p:nvPr/>
          </p:nvCxnSpPr>
          <p:spPr>
            <a:xfrm rot="10800000">
              <a:off x="4398217" y="4770888"/>
              <a:ext cx="417058" cy="266943"/>
            </a:xfrm>
            <a:prstGeom prst="bentConnector3">
              <a:avLst>
                <a:gd name="adj1" fmla="val 100368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/>
            <p:cNvCxnSpPr>
              <a:stCxn id="63" idx="1"/>
            </p:cNvCxnSpPr>
            <p:nvPr/>
          </p:nvCxnSpPr>
          <p:spPr>
            <a:xfrm rot="10800000">
              <a:off x="4398217" y="5037829"/>
              <a:ext cx="417059" cy="733562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/>
            <p:cNvCxnSpPr>
              <a:stCxn id="64" idx="2"/>
              <a:endCxn id="60" idx="0"/>
            </p:cNvCxnSpPr>
            <p:nvPr/>
          </p:nvCxnSpPr>
          <p:spPr>
            <a:xfrm rot="16200000" flipH="1">
              <a:off x="6725984" y="1790545"/>
              <a:ext cx="679922" cy="1669455"/>
            </a:xfrm>
            <a:prstGeom prst="bentConnector3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/>
            <p:cNvCxnSpPr>
              <a:stCxn id="65" idx="2"/>
            </p:cNvCxnSpPr>
            <p:nvPr/>
          </p:nvCxnSpPr>
          <p:spPr>
            <a:xfrm rot="5400000">
              <a:off x="7910601" y="2305286"/>
              <a:ext cx="310060" cy="329917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Diamond 66"/>
            <p:cNvSpPr/>
            <p:nvPr/>
          </p:nvSpPr>
          <p:spPr>
            <a:xfrm>
              <a:off x="3086248" y="2055618"/>
              <a:ext cx="197456" cy="23164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8" name="Diamond 67"/>
            <p:cNvSpPr/>
            <p:nvPr/>
          </p:nvSpPr>
          <p:spPr>
            <a:xfrm>
              <a:off x="3086248" y="3067386"/>
              <a:ext cx="197456" cy="23164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9" name="Diamond 68"/>
            <p:cNvSpPr/>
            <p:nvPr/>
          </p:nvSpPr>
          <p:spPr>
            <a:xfrm>
              <a:off x="3086248" y="4037493"/>
              <a:ext cx="197456" cy="23164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0" name="Diamond 69"/>
            <p:cNvSpPr/>
            <p:nvPr/>
          </p:nvSpPr>
          <p:spPr>
            <a:xfrm>
              <a:off x="3107405" y="5092433"/>
              <a:ext cx="197456" cy="23164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1" name="Straight Arrow Connector 70"/>
            <p:cNvCxnSpPr>
              <a:stCxn id="67" idx="2"/>
              <a:endCxn id="34" idx="0"/>
            </p:cNvCxnSpPr>
            <p:nvPr/>
          </p:nvCxnSpPr>
          <p:spPr>
            <a:xfrm>
              <a:off x="3184976" y="2287267"/>
              <a:ext cx="0" cy="22927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3189094" y="3304643"/>
              <a:ext cx="0" cy="22927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3201451" y="4293186"/>
              <a:ext cx="0" cy="22927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3201452" y="5331157"/>
              <a:ext cx="0" cy="22927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Diamond 74"/>
            <p:cNvSpPr/>
            <p:nvPr/>
          </p:nvSpPr>
          <p:spPr>
            <a:xfrm rot="16200000">
              <a:off x="6452603" y="4112083"/>
              <a:ext cx="197456" cy="23164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7" name="Straight Arrow Connector 76"/>
            <p:cNvCxnSpPr>
              <a:stCxn id="75" idx="0"/>
            </p:cNvCxnSpPr>
            <p:nvPr/>
          </p:nvCxnSpPr>
          <p:spPr>
            <a:xfrm flipV="1">
              <a:off x="6435507" y="4227907"/>
              <a:ext cx="57386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Diamond 79"/>
            <p:cNvSpPr/>
            <p:nvPr/>
          </p:nvSpPr>
          <p:spPr>
            <a:xfrm>
              <a:off x="7801944" y="3729317"/>
              <a:ext cx="197456" cy="23164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7884672" y="3502353"/>
              <a:ext cx="0" cy="229274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577130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13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Architecture Diagram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22102" y="1525696"/>
            <a:ext cx="7101255" cy="3463636"/>
            <a:chOff x="2622102" y="1525696"/>
            <a:chExt cx="7101255" cy="3463636"/>
          </a:xfrm>
        </p:grpSpPr>
        <p:grpSp>
          <p:nvGrpSpPr>
            <p:cNvPr id="44" name="Group 43"/>
            <p:cNvGrpSpPr/>
            <p:nvPr/>
          </p:nvGrpSpPr>
          <p:grpSpPr>
            <a:xfrm>
              <a:off x="2622102" y="1525696"/>
              <a:ext cx="7101255" cy="3463636"/>
              <a:chOff x="2594599" y="1542474"/>
              <a:chExt cx="7101255" cy="346363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454398" y="2505891"/>
                <a:ext cx="5218547" cy="2500219"/>
              </a:xfrm>
              <a:prstGeom prst="rect">
                <a:avLst/>
              </a:prstGeom>
              <a:solidFill>
                <a:schemeClr val="bg1">
                  <a:lumMod val="95000"/>
                  <a:alpha val="43000"/>
                </a:schemeClr>
              </a:solidFill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/>
                  <a:t> </a:t>
                </a:r>
              </a:p>
            </p:txBody>
          </p:sp>
          <p:sp>
            <p:nvSpPr>
              <p:cNvPr id="11" name="Smiley Face 10"/>
              <p:cNvSpPr/>
              <p:nvPr/>
            </p:nvSpPr>
            <p:spPr>
              <a:xfrm>
                <a:off x="2594599" y="2883661"/>
                <a:ext cx="508000" cy="480291"/>
              </a:xfrm>
              <a:prstGeom prst="smileyFac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3" name="Rectangle: Rounded Corners 12"/>
              <p:cNvSpPr/>
              <p:nvPr/>
            </p:nvSpPr>
            <p:spPr>
              <a:xfrm>
                <a:off x="3809995" y="2761670"/>
                <a:ext cx="794329" cy="75738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1"/>
                    </a:solidFill>
                    <a:latin typeface="Garamond" panose="02020404030301010803" pitchFamily="18" charset="0"/>
                  </a:rPr>
                  <a:t>UI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3188855" y="3123807"/>
                <a:ext cx="531086" cy="2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4195603" y="2213345"/>
                <a:ext cx="11556" cy="474438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Cloud 25"/>
              <p:cNvSpPr/>
              <p:nvPr/>
            </p:nvSpPr>
            <p:spPr>
              <a:xfrm>
                <a:off x="3766112" y="1542474"/>
                <a:ext cx="1295415" cy="633928"/>
              </a:xfrm>
              <a:prstGeom prst="cloud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2"/>
                    </a:solidFill>
                    <a:latin typeface="Garamond" panose="02020404030301010803" pitchFamily="18" charset="0"/>
                  </a:rPr>
                  <a:t>Web</a:t>
                </a:r>
              </a:p>
            </p:txBody>
          </p:sp>
          <p:sp>
            <p:nvSpPr>
              <p:cNvPr id="27" name="Rectangle: Rounded Corners 26"/>
              <p:cNvSpPr/>
              <p:nvPr/>
            </p:nvSpPr>
            <p:spPr>
              <a:xfrm>
                <a:off x="5315518" y="2750003"/>
                <a:ext cx="1168404" cy="75738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2"/>
                    </a:solidFill>
                    <a:latin typeface="Garamond" panose="02020404030301010803" pitchFamily="18" charset="0"/>
                  </a:rPr>
                  <a:t>Control</a:t>
                </a: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4694378" y="3128694"/>
                <a:ext cx="531086" cy="2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6573976" y="3128691"/>
                <a:ext cx="531086" cy="2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: Rounded Corners 29"/>
              <p:cNvSpPr/>
              <p:nvPr/>
            </p:nvSpPr>
            <p:spPr>
              <a:xfrm>
                <a:off x="7195116" y="2768471"/>
                <a:ext cx="1168404" cy="757381"/>
              </a:xfrm>
              <a:prstGeom prst="roundRect">
                <a:avLst/>
              </a:prstGeom>
              <a:solidFill>
                <a:srgbClr val="FEC6DE"/>
              </a:solidFill>
              <a:ln>
                <a:solidFill>
                  <a:srgbClr val="D945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rgbClr val="D94584"/>
                    </a:solidFill>
                    <a:latin typeface="Garamond" panose="02020404030301010803" pitchFamily="18" charset="0"/>
                  </a:rPr>
                  <a:t>Storage</a:t>
                </a: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8453574" y="3126249"/>
                <a:ext cx="531086" cy="2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6" name="Picture 2" descr="http://www.graphicsfuel.com/wp-content/uploads/2012/03/folder-icon-512x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5104" y="2838432"/>
                <a:ext cx="570750" cy="570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Rectangle: Rounded Corners 32"/>
              <p:cNvSpPr/>
              <p:nvPr/>
            </p:nvSpPr>
            <p:spPr>
              <a:xfrm>
                <a:off x="7028873" y="4020008"/>
                <a:ext cx="1258458" cy="75738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6"/>
                    </a:solidFill>
                    <a:latin typeface="Garamond" panose="02020404030301010803" pitchFamily="18" charset="0"/>
                  </a:rPr>
                  <a:t>Command</a:t>
                </a: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6573976" y="3567006"/>
                <a:ext cx="390242" cy="393381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V="1">
                <a:off x="5899720" y="3567006"/>
                <a:ext cx="0" cy="393381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: Rounded Corners 38"/>
              <p:cNvSpPr/>
              <p:nvPr/>
            </p:nvSpPr>
            <p:spPr>
              <a:xfrm>
                <a:off x="5315518" y="4020009"/>
                <a:ext cx="1168404" cy="757381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tx2"/>
                    </a:solidFill>
                    <a:latin typeface="Garamond" panose="02020404030301010803" pitchFamily="18" charset="0"/>
                  </a:rPr>
                  <a:t>Model</a:t>
                </a:r>
              </a:p>
            </p:txBody>
          </p:sp>
          <p:sp>
            <p:nvSpPr>
              <p:cNvPr id="45" name="Rectangle: Rounded Corners 44"/>
              <p:cNvSpPr/>
              <p:nvPr/>
            </p:nvSpPr>
            <p:spPr>
              <a:xfrm>
                <a:off x="3622957" y="4020007"/>
                <a:ext cx="1168404" cy="757381"/>
              </a:xfrm>
              <a:prstGeom prst="roundRect">
                <a:avLst/>
              </a:prstGeom>
              <a:solidFill>
                <a:srgbClr val="FBB7B7"/>
              </a:solidFill>
              <a:ln>
                <a:solidFill>
                  <a:srgbClr val="E338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rgbClr val="E3381B"/>
                    </a:solidFill>
                    <a:latin typeface="Garamond" panose="02020404030301010803" pitchFamily="18" charset="0"/>
                  </a:rPr>
                  <a:t>Main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V="1">
                <a:off x="4195603" y="3559309"/>
                <a:ext cx="0" cy="393381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2629880" y="330594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Jim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289237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26308" y="3145741"/>
            <a:ext cx="1476463" cy="5232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Command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3636" y="1869527"/>
            <a:ext cx="64455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1"/>
                </a:solidFill>
                <a:latin typeface="Consolas" panose="020B0609020204030204" pitchFamily="49" charset="0"/>
              </a:rPr>
              <a:t>Main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398" y="2576389"/>
            <a:ext cx="189591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1"/>
                </a:solidFill>
                <a:latin typeface="Consolas" panose="020B0609020204030204" pitchFamily="49" charset="0"/>
              </a:rPr>
              <a:t>ConsoleController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8056" y="2569751"/>
            <a:ext cx="1352728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2"/>
                </a:solidFill>
                <a:latin typeface="Consolas" panose="020B0609020204030204" pitchFamily="49" charset="0"/>
              </a:rPr>
              <a:t>ControlUnit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78056" y="3253463"/>
            <a:ext cx="1586221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2"/>
                </a:solidFill>
                <a:latin typeface="Consolas" panose="020B0609020204030204" pitchFamily="49" charset="0"/>
              </a:rPr>
              <a:t>CommandManager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65637" y="1869526"/>
            <a:ext cx="998640" cy="30777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Schedule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748169" y="3407351"/>
            <a:ext cx="49495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013646" y="2202554"/>
            <a:ext cx="8550" cy="325432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013646" y="2925740"/>
            <a:ext cx="3980" cy="30878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525087" y="2730278"/>
            <a:ext cx="46908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665913" y="2236061"/>
            <a:ext cx="0" cy="2919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116583" y="4121361"/>
            <a:ext cx="1895912" cy="52322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CommandResult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4581084" y="2216150"/>
            <a:ext cx="8389" cy="998465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060559" y="3740768"/>
            <a:ext cx="3980" cy="308786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or: Elbow 48"/>
          <p:cNvCxnSpPr/>
          <p:nvPr/>
        </p:nvCxnSpPr>
        <p:spPr>
          <a:xfrm>
            <a:off x="1665913" y="3003260"/>
            <a:ext cx="3329731" cy="1451295"/>
          </a:xfrm>
          <a:prstGeom prst="bentConnector3">
            <a:avLst>
              <a:gd name="adj1" fmla="val -136"/>
            </a:avLst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26308" y="1862240"/>
            <a:ext cx="613100" cy="30777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Task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748169" y="2023414"/>
            <a:ext cx="494951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885959" y="3407351"/>
            <a:ext cx="595617" cy="77520"/>
            <a:chOff x="6858297" y="1855336"/>
            <a:chExt cx="595617" cy="77520"/>
          </a:xfrm>
        </p:grpSpPr>
        <p:cxnSp>
          <p:nvCxnSpPr>
            <p:cNvPr id="56" name="Straight Arrow Connector 55"/>
            <p:cNvCxnSpPr/>
            <p:nvPr/>
          </p:nvCxnSpPr>
          <p:spPr>
            <a:xfrm flipH="1">
              <a:off x="6858297" y="1896060"/>
              <a:ext cx="595617" cy="0"/>
            </a:xfrm>
            <a:prstGeom prst="straightConnector1">
              <a:avLst/>
            </a:prstGeom>
            <a:ln>
              <a:solidFill>
                <a:schemeClr val="accent6"/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948247" y="1855336"/>
              <a:ext cx="0" cy="7752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7571588" y="2877528"/>
            <a:ext cx="1588853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InvalidCommand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571589" y="3330982"/>
            <a:ext cx="1588853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…Command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571588" y="2423407"/>
            <a:ext cx="1588853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AddCommand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7242241" y="2609424"/>
            <a:ext cx="6301" cy="8182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242241" y="2609424"/>
            <a:ext cx="203935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274571" y="3020441"/>
            <a:ext cx="203935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7130726" y="4252469"/>
            <a:ext cx="595617" cy="77520"/>
            <a:chOff x="6858297" y="1855336"/>
            <a:chExt cx="595617" cy="77520"/>
          </a:xfrm>
        </p:grpSpPr>
        <p:cxnSp>
          <p:nvCxnSpPr>
            <p:cNvPr id="80" name="Straight Arrow Connector 79"/>
            <p:cNvCxnSpPr/>
            <p:nvPr/>
          </p:nvCxnSpPr>
          <p:spPr>
            <a:xfrm flipH="1">
              <a:off x="6858297" y="1896060"/>
              <a:ext cx="595617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948247" y="1855336"/>
              <a:ext cx="0" cy="7752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7816355" y="4590866"/>
            <a:ext cx="2230775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InvalidCommandResult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816356" y="5044320"/>
            <a:ext cx="2230774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…CommandResult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816356" y="4136745"/>
            <a:ext cx="2230774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AddCommandResult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7487008" y="4322762"/>
            <a:ext cx="6301" cy="81828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87008" y="5144804"/>
            <a:ext cx="203935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519338" y="4733779"/>
            <a:ext cx="203935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/>
          <p:cNvCxnSpPr/>
          <p:nvPr/>
        </p:nvCxnSpPr>
        <p:spPr>
          <a:xfrm>
            <a:off x="9250454" y="2576389"/>
            <a:ext cx="886689" cy="1713338"/>
          </a:xfrm>
          <a:prstGeom prst="bentConnector3">
            <a:avLst>
              <a:gd name="adj1" fmla="val 125781"/>
            </a:avLst>
          </a:prstGeom>
          <a:ln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/>
          <p:cNvCxnSpPr/>
          <p:nvPr/>
        </p:nvCxnSpPr>
        <p:spPr>
          <a:xfrm>
            <a:off x="9250453" y="3031416"/>
            <a:ext cx="886689" cy="1713338"/>
          </a:xfrm>
          <a:prstGeom prst="bentConnector3">
            <a:avLst>
              <a:gd name="adj1" fmla="val 171614"/>
            </a:avLst>
          </a:prstGeom>
          <a:ln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4" name="Connector: Elbow 93"/>
          <p:cNvCxnSpPr/>
          <p:nvPr/>
        </p:nvCxnSpPr>
        <p:spPr>
          <a:xfrm>
            <a:off x="9250454" y="3484870"/>
            <a:ext cx="886688" cy="1713338"/>
          </a:xfrm>
          <a:prstGeom prst="bentConnector3">
            <a:avLst>
              <a:gd name="adj1" fmla="val 218490"/>
            </a:avLst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608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104</Words>
  <Application>Microsoft Office PowerPoint</Application>
  <PresentationFormat>Custom</PresentationFormat>
  <Paragraphs>88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Charlton Lim</dc:creator>
  <cp:lastModifiedBy>Rong Hua Lui</cp:lastModifiedBy>
  <cp:revision>55</cp:revision>
  <dcterms:created xsi:type="dcterms:W3CDTF">2016-09-20T14:53:48Z</dcterms:created>
  <dcterms:modified xsi:type="dcterms:W3CDTF">2016-10-18T09:42:31Z</dcterms:modified>
</cp:coreProperties>
</file>