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7C7A6"/>
    <a:srgbClr val="FBB7B7"/>
    <a:srgbClr val="FAA0A0"/>
    <a:srgbClr val="FB9989"/>
    <a:srgbClr val="F9A695"/>
    <a:srgbClr val="FEC6DE"/>
    <a:srgbClr val="E6C8FC"/>
    <a:srgbClr val="F7D1C9"/>
    <a:srgbClr val="E33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96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498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11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35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5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3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7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80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16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3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D87FE-50F0-4561-88DF-C9C624F56716}" type="datetimeFigureOut">
              <a:rPr lang="en-SG" smtClean="0"/>
              <a:pPr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3A08-507D-48FA-A7C6-BD6B8E04B9E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579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2848" y="276837"/>
            <a:ext cx="9001388" cy="5800110"/>
            <a:chOff x="1182848" y="276837"/>
            <a:chExt cx="9001388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49" t="15780" r="16399" b="12049"/>
            <a:stretch/>
          </p:blipFill>
          <p:spPr>
            <a:xfrm>
              <a:off x="1182848" y="276837"/>
              <a:ext cx="9001388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900718" y="1040234"/>
              <a:ext cx="620787" cy="1929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2848" y="5676837"/>
              <a:ext cx="3602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1: Preferences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61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59682" y="543426"/>
            <a:ext cx="9001390" cy="5800110"/>
            <a:chOff x="1459682" y="543426"/>
            <a:chExt cx="9001390" cy="58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450" t="9909" r="13440" b="8552"/>
            <a:stretch/>
          </p:blipFill>
          <p:spPr>
            <a:xfrm>
              <a:off x="1459682" y="543426"/>
              <a:ext cx="9001390" cy="540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1593908" y="1275128"/>
              <a:ext cx="4311942" cy="8472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9682" y="5943426"/>
              <a:ext cx="29915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2: Profile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91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603093" y="1409350"/>
            <a:ext cx="9000000" cy="3859416"/>
            <a:chOff x="1603094" y="1409350"/>
            <a:chExt cx="8019079" cy="3859416"/>
          </a:xfrm>
        </p:grpSpPr>
        <p:sp>
          <p:nvSpPr>
            <p:cNvPr id="13" name="Rectangle 12"/>
            <p:cNvSpPr/>
            <p:nvPr/>
          </p:nvSpPr>
          <p:spPr>
            <a:xfrm>
              <a:off x="3828560" y="1409350"/>
              <a:ext cx="5793612" cy="3464654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 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1552742"/>
              <a:ext cx="1440000" cy="94628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240" y="3874754"/>
              <a:ext cx="1440000" cy="9418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218" y="2811890"/>
              <a:ext cx="1440000" cy="946286"/>
            </a:xfrm>
            <a:prstGeom prst="rect">
              <a:avLst/>
            </a:prstGeom>
          </p:spPr>
        </p:pic>
        <p:sp>
          <p:nvSpPr>
            <p:cNvPr id="9" name="Smiley Face 8"/>
            <p:cNvSpPr/>
            <p:nvPr/>
          </p:nvSpPr>
          <p:spPr>
            <a:xfrm>
              <a:off x="2384501" y="2854575"/>
              <a:ext cx="602714" cy="574204"/>
            </a:xfrm>
            <a:prstGeom prst="smileyFac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03094" y="4868656"/>
              <a:ext cx="2842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3: MVC Diagram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05218" y="3860586"/>
              <a:ext cx="143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Manipulates</a:t>
              </a:r>
            </a:p>
          </p:txBody>
        </p:sp>
        <p:cxnSp>
          <p:nvCxnSpPr>
            <p:cNvPr id="31" name="Connector: Elbow 30"/>
            <p:cNvCxnSpPr>
              <a:stCxn id="7" idx="0"/>
            </p:cNvCxnSpPr>
            <p:nvPr/>
          </p:nvCxnSpPr>
          <p:spPr>
            <a:xfrm rot="16200000" flipV="1">
              <a:off x="6094213" y="1900884"/>
              <a:ext cx="786005" cy="1036007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/>
            <p:cNvCxnSpPr>
              <a:stCxn id="5" idx="1"/>
              <a:endCxn id="9" idx="0"/>
            </p:cNvCxnSpPr>
            <p:nvPr/>
          </p:nvCxnSpPr>
          <p:spPr>
            <a:xfrm rot="10800000" flipV="1">
              <a:off x="2685858" y="2025885"/>
              <a:ext cx="1814382" cy="828690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ctor: Elbow 35"/>
            <p:cNvCxnSpPr>
              <a:stCxn id="9" idx="4"/>
              <a:endCxn id="6" idx="1"/>
            </p:cNvCxnSpPr>
            <p:nvPr/>
          </p:nvCxnSpPr>
          <p:spPr>
            <a:xfrm rot="16200000" flipH="1">
              <a:off x="3134612" y="2980025"/>
              <a:ext cx="916875" cy="1814382"/>
            </a:xfrm>
            <a:prstGeom prst="bentConnector2">
              <a:avLst/>
            </a:prstGeom>
            <a:ln w="63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6" idx="3"/>
              <a:endCxn id="7" idx="2"/>
            </p:cNvCxnSpPr>
            <p:nvPr/>
          </p:nvCxnSpPr>
          <p:spPr>
            <a:xfrm flipV="1">
              <a:off x="5940240" y="3758176"/>
              <a:ext cx="1064978" cy="587478"/>
            </a:xfrm>
            <a:prstGeom prst="bentConnector2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05218" y="2090481"/>
              <a:ext cx="114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Updates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49015" y="2090481"/>
              <a:ext cx="696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Sees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3094" y="3860586"/>
              <a:ext cx="10618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Interacts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21881" y="4504672"/>
              <a:ext cx="1000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Eras Medium ITC" panose="020B0602030504020804" pitchFamily="34" charset="0"/>
                </a:rPr>
                <a:t>Linenux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92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" y="504974"/>
            <a:ext cx="720000" cy="473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0" y="507217"/>
            <a:ext cx="720000" cy="470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545520" y="2024414"/>
            <a:ext cx="9000000" cy="3438991"/>
            <a:chOff x="1889468" y="2678755"/>
            <a:chExt cx="9000000" cy="34389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9000000" cy="303888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468" y="2678755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89468" y="5717636"/>
              <a:ext cx="33826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4: Model Component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20" y="504974"/>
            <a:ext cx="720000" cy="4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35276" y="2494803"/>
            <a:ext cx="9000000" cy="2517757"/>
            <a:chOff x="1166829" y="3487792"/>
            <a:chExt cx="9000000" cy="2517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720000" cy="473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66829" y="5605439"/>
              <a:ext cx="3246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5: View Component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829" y="3487792"/>
              <a:ext cx="9000000" cy="2117647"/>
            </a:xfrm>
            <a:prstGeom prst="rect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4976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3260" y="1437746"/>
            <a:ext cx="9000000" cy="4157045"/>
            <a:chOff x="1253260" y="1437746"/>
            <a:chExt cx="9000000" cy="4157045"/>
          </a:xfrm>
        </p:grpSpPr>
        <p:sp>
          <p:nvSpPr>
            <p:cNvPr id="9" name="TextBox 8"/>
            <p:cNvSpPr txBox="1"/>
            <p:nvPr/>
          </p:nvSpPr>
          <p:spPr>
            <a:xfrm>
              <a:off x="1253260" y="5194681"/>
              <a:ext cx="3796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6: Controller Component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720000" cy="4709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3260" y="1437746"/>
              <a:ext cx="9000000" cy="375693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4735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17994" y="0"/>
            <a:ext cx="7453647" cy="5950708"/>
            <a:chOff x="2217994" y="0"/>
            <a:chExt cx="7453647" cy="5950708"/>
          </a:xfrm>
        </p:grpSpPr>
        <p:sp>
          <p:nvSpPr>
            <p:cNvPr id="9" name="TextBox 8"/>
            <p:cNvSpPr txBox="1"/>
            <p:nvPr/>
          </p:nvSpPr>
          <p:spPr>
            <a:xfrm>
              <a:off x="2276717" y="5550598"/>
              <a:ext cx="5843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7: Command Execution Sequence Diagram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994" y="0"/>
              <a:ext cx="7453647" cy="5826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30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62100" y="657225"/>
            <a:ext cx="9000000" cy="5009866"/>
            <a:chOff x="1562100" y="657225"/>
            <a:chExt cx="9000000" cy="50098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00" y="657225"/>
              <a:ext cx="9000000" cy="4609756"/>
            </a:xfrm>
            <a:prstGeom prst="rect">
              <a:avLst/>
            </a:prstGeom>
            <a:ln>
              <a:solidFill>
                <a:srgbClr val="33CCCC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562100" y="5266981"/>
              <a:ext cx="4087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Medium ITC" panose="020B0602030504020804" pitchFamily="34" charset="0"/>
                </a:rPr>
                <a:t>Figure 8: Linenux Activity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0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43503"/>
              </p:ext>
            </p:extLst>
          </p:nvPr>
        </p:nvGraphicFramePr>
        <p:xfrm>
          <a:off x="1822275" y="535109"/>
          <a:ext cx="8128002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87">
                  <a:extLst>
                    <a:ext uri="{9D8B030D-6E8A-4147-A177-3AD203B41FA5}">
                      <a16:colId xmlns:a16="http://schemas.microsoft.com/office/drawing/2014/main" val="1414518089"/>
                    </a:ext>
                  </a:extLst>
                </a:gridCol>
                <a:gridCol w="2140747">
                  <a:extLst>
                    <a:ext uri="{9D8B030D-6E8A-4147-A177-3AD203B41FA5}">
                      <a16:colId xmlns:a16="http://schemas.microsoft.com/office/drawing/2014/main" val="2657247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87026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83829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23325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58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Google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Wunderlist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Todoist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Eras Medium ITC" panose="020B0602030504020804" pitchFamily="34" charset="0"/>
                        </a:rPr>
                        <a:t>Fantastical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3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Offline Support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Calendar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00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Multiple Calendars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8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Keyboard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0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Cross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7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Sync to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Add to-dos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Add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82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Add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5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Add reminders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>
                        <a:solidFill>
                          <a:schemeClr val="accent1">
                            <a:lumMod val="75000"/>
                          </a:schemeClr>
                        </a:solidFill>
                        <a:latin typeface="Eras Medium ITC" panose="020B06020305040208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Eras Medium ITC" panose="020B06020305040208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884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2275" y="525442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solidFill>
                  <a:schemeClr val="accent1"/>
                </a:solidFill>
                <a:latin typeface="Eras Medium ITC" panose="020B0602030504020804" pitchFamily="34" charset="0"/>
              </a:rPr>
              <a:t>Figure 9: Product Survey</a:t>
            </a:r>
          </a:p>
        </p:txBody>
      </p:sp>
    </p:spTree>
    <p:extLst>
      <p:ext uri="{BB962C8B-B14F-4D97-AF65-F5344CB8AC3E}">
        <p14:creationId xmlns:p14="http://schemas.microsoft.com/office/powerpoint/2010/main" val="35206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125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89</cp:revision>
  <dcterms:created xsi:type="dcterms:W3CDTF">2016-09-20T14:53:48Z</dcterms:created>
  <dcterms:modified xsi:type="dcterms:W3CDTF">2016-11-07T07:29:16Z</dcterms:modified>
</cp:coreProperties>
</file>