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61" r:id="rId8"/>
    <p:sldId id="262" r:id="rId9"/>
    <p:sldId id="263" r:id="rId10"/>
    <p:sldId id="258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6"/>
    <a:srgbClr val="FBB7B7"/>
    <a:srgbClr val="FAA0A0"/>
    <a:srgbClr val="FB9989"/>
    <a:srgbClr val="F9A695"/>
    <a:srgbClr val="FEC6DE"/>
    <a:srgbClr val="E6C8FC"/>
    <a:srgbClr val="F7D1C9"/>
    <a:srgbClr val="E3381B"/>
    <a:srgbClr val="F1A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2848" y="276837"/>
            <a:ext cx="9001388" cy="5800110"/>
            <a:chOff x="1182848" y="276837"/>
            <a:chExt cx="9001388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49" t="15780" r="16399" b="12049"/>
            <a:stretch/>
          </p:blipFill>
          <p:spPr>
            <a:xfrm>
              <a:off x="1182848" y="276837"/>
              <a:ext cx="9001388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900718" y="1040234"/>
              <a:ext cx="620787" cy="19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848" y="5676837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9682" y="543426"/>
            <a:ext cx="9001390" cy="5800110"/>
            <a:chOff x="1459682" y="543426"/>
            <a:chExt cx="9001390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50" t="9909" r="13440" b="8552"/>
            <a:stretch/>
          </p:blipFill>
          <p:spPr>
            <a:xfrm>
              <a:off x="1459682" y="543426"/>
              <a:ext cx="9001390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93908" y="1275128"/>
              <a:ext cx="4311942" cy="847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9682" y="5943426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603093" y="1409350"/>
            <a:ext cx="9000000" cy="3859416"/>
            <a:chOff x="1603094" y="1409350"/>
            <a:chExt cx="8019079" cy="3859416"/>
          </a:xfrm>
        </p:grpSpPr>
        <p:sp>
          <p:nvSpPr>
            <p:cNvPr id="13" name="Rectangle 12"/>
            <p:cNvSpPr/>
            <p:nvPr/>
          </p:nvSpPr>
          <p:spPr>
            <a:xfrm>
              <a:off x="3828560" y="1409350"/>
              <a:ext cx="5793612" cy="3464654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1552742"/>
              <a:ext cx="1440000" cy="946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3874754"/>
              <a:ext cx="1440000" cy="941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18" y="2811890"/>
              <a:ext cx="1440000" cy="946286"/>
            </a:xfrm>
            <a:prstGeom prst="rect">
              <a:avLst/>
            </a:prstGeom>
          </p:spPr>
        </p:pic>
        <p:sp>
          <p:nvSpPr>
            <p:cNvPr id="9" name="Smiley Face 8"/>
            <p:cNvSpPr/>
            <p:nvPr/>
          </p:nvSpPr>
          <p:spPr>
            <a:xfrm>
              <a:off x="2384501" y="2854575"/>
              <a:ext cx="602714" cy="5742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3094" y="4868656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MVC Diagram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5218" y="3860586"/>
              <a:ext cx="14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Manipulates</a:t>
              </a:r>
            </a:p>
          </p:txBody>
        </p:sp>
        <p:cxnSp>
          <p:nvCxnSpPr>
            <p:cNvPr id="31" name="Connector: Elbow 30"/>
            <p:cNvCxnSpPr>
              <a:stCxn id="7" idx="0"/>
            </p:cNvCxnSpPr>
            <p:nvPr/>
          </p:nvCxnSpPr>
          <p:spPr>
            <a:xfrm rot="16200000" flipV="1">
              <a:off x="6094213" y="1900884"/>
              <a:ext cx="786005" cy="1036007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stCxn id="5" idx="1"/>
              <a:endCxn id="9" idx="0"/>
            </p:cNvCxnSpPr>
            <p:nvPr/>
          </p:nvCxnSpPr>
          <p:spPr>
            <a:xfrm rot="10800000" flipV="1">
              <a:off x="2685858" y="2025885"/>
              <a:ext cx="1814382" cy="82869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stCxn id="9" idx="4"/>
              <a:endCxn id="6" idx="1"/>
            </p:cNvCxnSpPr>
            <p:nvPr/>
          </p:nvCxnSpPr>
          <p:spPr>
            <a:xfrm rot="16200000" flipH="1">
              <a:off x="3134612" y="2980025"/>
              <a:ext cx="916875" cy="1814382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6" idx="3"/>
              <a:endCxn id="7" idx="2"/>
            </p:cNvCxnSpPr>
            <p:nvPr/>
          </p:nvCxnSpPr>
          <p:spPr>
            <a:xfrm flipV="1">
              <a:off x="5940240" y="3758176"/>
              <a:ext cx="1064978" cy="587478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05218" y="2090481"/>
              <a:ext cx="114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Updates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49015" y="2090481"/>
              <a:ext cx="6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Sees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3094" y="3860586"/>
              <a:ext cx="106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Interacts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21881" y="4504672"/>
              <a:ext cx="100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Linenux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504974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0" y="507217"/>
            <a:ext cx="720000" cy="470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45520" y="2024414"/>
            <a:ext cx="9000000" cy="3438991"/>
            <a:chOff x="1889468" y="2678755"/>
            <a:chExt cx="9000000" cy="34389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9000000" cy="303888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89468" y="5717636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0" y="504974"/>
            <a:ext cx="720000" cy="4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35276" y="2494803"/>
            <a:ext cx="9000000" cy="2517757"/>
            <a:chOff x="1166829" y="3487792"/>
            <a:chExt cx="9000000" cy="2517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66829" y="5605439"/>
              <a:ext cx="3246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View Component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9000000" cy="211764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497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53260" y="1437746"/>
            <a:ext cx="9000000" cy="4157045"/>
            <a:chOff x="1462985" y="1806861"/>
            <a:chExt cx="9000000" cy="4157045"/>
          </a:xfrm>
        </p:grpSpPr>
        <p:sp>
          <p:nvSpPr>
            <p:cNvPr id="9" name="TextBox 8"/>
            <p:cNvSpPr txBox="1"/>
            <p:nvPr/>
          </p:nvSpPr>
          <p:spPr>
            <a:xfrm>
              <a:off x="1462985" y="5563796"/>
              <a:ext cx="3796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Controller Component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85" y="1806861"/>
              <a:ext cx="9000000" cy="37569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85" y="1806861"/>
              <a:ext cx="720000" cy="470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35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>
                    <a:solidFill>
                      <a:schemeClr val="accent1"/>
                    </a:solidFill>
                  </a:rPr>
                  <a:t>-Controller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Sequence Diagram for generic commands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/>
                  <a:t>[Until first command that respond to </a:t>
                </a:r>
                <a:r>
                  <a:rPr lang="en-SG" sz="1200" dirty="0" err="1"/>
                  <a:t>userInput</a:t>
                </a:r>
                <a:r>
                  <a:rPr lang="en-SG" sz="1200" dirty="0"/>
                  <a:t>]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delegateCommand</a:t>
                    </a:r>
                    <a:r>
                      <a:rPr lang="en-SG" sz="1600" i="1" dirty="0"/>
                      <a:t>();</a:t>
                    </a: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respondTo</a:t>
                    </a:r>
                    <a:r>
                      <a:rPr lang="en-SG" sz="1600" dirty="0"/>
                      <a:t>();</a:t>
                    </a: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>
                      <a:solidFill>
                        <a:sysClr val="windowText" lastClr="000000"/>
                      </a:solidFill>
                    </a:rPr>
                    <a:t>Loop</a:t>
                  </a: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true/false</a:t>
                    </a:r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Activity Diagram for </a:t>
            </a:r>
            <a:r>
              <a:rPr lang="en-SG" dirty="0" err="1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responds to input</a:t>
                        </a:r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/>
                          <a:t>‘Exit’?</a:t>
                        </a:r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/>
                          <a:t>from user.</a:t>
                        </a:r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/>
                          <a:t>valid?</a:t>
                        </a:r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require user response?</a:t>
                        </a:r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mutate data?</a:t>
                        </a:r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/>
                                <a:t>[No]</a:t>
                              </a:r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existing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[Yes]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[No]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/>
                                      <a:t>readable?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/>
                                  <a:t>creatable?</a:t>
                                </a:r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[Yes]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/>
                  <a:t>[No]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291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Eras Medium ITC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82</cp:revision>
  <dcterms:created xsi:type="dcterms:W3CDTF">2016-09-20T14:53:48Z</dcterms:created>
  <dcterms:modified xsi:type="dcterms:W3CDTF">2016-11-06T15:28:46Z</dcterms:modified>
</cp:coreProperties>
</file>