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58" r:id="rId7"/>
    <p:sldId id="25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B7B7"/>
    <a:srgbClr val="FAA0A0"/>
    <a:srgbClr val="FB9989"/>
    <a:srgbClr val="F9A695"/>
    <a:srgbClr val="FEC6DE"/>
    <a:srgbClr val="E6C8FC"/>
    <a:srgbClr val="F7D1C9"/>
    <a:srgbClr val="E3381B"/>
    <a:srgbClr val="F1A899"/>
    <a:srgbClr val="D9458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-656" y="-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27/10/2016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885967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27/10/2016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2514989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27/10/2016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1140117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27/10/2016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1305359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27/10/2016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1635507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27/10/2016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388036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27/10/2016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76175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27/10/2016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442809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27/10/2016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3041616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27/10/2016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2367210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27/10/2016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5036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D87FE-50F0-4561-88DF-C9C624F56716}" type="datetimeFigureOut">
              <a:rPr lang="en-SG" smtClean="0"/>
              <a:pPr/>
              <a:t>27/10/2016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249579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136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latin typeface="Garamond" panose="02020404030301010803" pitchFamily="18" charset="0"/>
              </a:rPr>
              <a:t>Architecture Diagram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537003" y="2414973"/>
            <a:ext cx="5645209" cy="2500219"/>
            <a:chOff x="2339295" y="2489113"/>
            <a:chExt cx="5645209" cy="2500219"/>
          </a:xfrm>
        </p:grpSpPr>
        <p:sp>
          <p:nvSpPr>
            <p:cNvPr id="5" name="Rectangle 4"/>
            <p:cNvSpPr/>
            <p:nvPr/>
          </p:nvSpPr>
          <p:spPr>
            <a:xfrm>
              <a:off x="3481902" y="2489113"/>
              <a:ext cx="4502602" cy="2500219"/>
            </a:xfrm>
            <a:prstGeom prst="rect">
              <a:avLst/>
            </a:prstGeom>
            <a:solidFill>
              <a:schemeClr val="bg1">
                <a:lumMod val="95000"/>
                <a:alpha val="43000"/>
              </a:schemeClr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 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339295" y="3366501"/>
              <a:ext cx="508000" cy="808389"/>
              <a:chOff x="2622102" y="2866883"/>
              <a:chExt cx="508000" cy="808389"/>
            </a:xfrm>
          </p:grpSpPr>
          <p:sp>
            <p:nvSpPr>
              <p:cNvPr id="11" name="Smiley Face 10"/>
              <p:cNvSpPr/>
              <p:nvPr/>
            </p:nvSpPr>
            <p:spPr>
              <a:xfrm>
                <a:off x="2622102" y="2866883"/>
                <a:ext cx="508000" cy="480291"/>
              </a:xfrm>
              <a:prstGeom prst="smileyFac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629880" y="3305940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dirty="0">
                    <a:solidFill>
                      <a:schemeClr val="bg2">
                        <a:lumMod val="50000"/>
                      </a:schemeClr>
                    </a:solidFill>
                    <a:latin typeface="Garamond" panose="02020404030301010803" pitchFamily="18" charset="0"/>
                  </a:rPr>
                  <a:t>Jim</a:t>
                </a:r>
              </a:p>
            </p:txBody>
          </p:sp>
        </p:grpSp>
        <p:sp>
          <p:nvSpPr>
            <p:cNvPr id="3" name="Rectangle: Rounded Corners 2"/>
            <p:cNvSpPr/>
            <p:nvPr/>
          </p:nvSpPr>
          <p:spPr>
            <a:xfrm>
              <a:off x="6328917" y="3413863"/>
              <a:ext cx="1451727" cy="785293"/>
            </a:xfrm>
            <a:prstGeom prst="roundRec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accent6"/>
                  </a:solidFill>
                </a:rPr>
                <a:t>Model</a:t>
              </a:r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3833700" y="2733272"/>
              <a:ext cx="1451727" cy="78529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accent2"/>
                  </a:solidFill>
                </a:rPr>
                <a:t>View</a:t>
              </a:r>
            </a:p>
          </p:txBody>
        </p:sp>
        <p:sp>
          <p:nvSpPr>
            <p:cNvPr id="32" name="Rectangle: Rounded Corners 31"/>
            <p:cNvSpPr/>
            <p:nvPr/>
          </p:nvSpPr>
          <p:spPr>
            <a:xfrm>
              <a:off x="3879390" y="4020519"/>
              <a:ext cx="1451727" cy="78529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accent1"/>
                  </a:solidFill>
                </a:rPr>
                <a:t>Controller</a:t>
              </a: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3007551" y="3111525"/>
              <a:ext cx="760644" cy="302338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 flipV="1">
              <a:off x="3030331" y="3995713"/>
              <a:ext cx="772703" cy="411769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>
              <a:off x="5439281" y="4016478"/>
              <a:ext cx="827793" cy="398109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5370115" y="3058985"/>
              <a:ext cx="827793" cy="354878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876542" y="2867092"/>
              <a:ext cx="609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i="1" dirty="0"/>
                <a:t>Sees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435192" y="4307036"/>
              <a:ext cx="999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i="1" dirty="0"/>
                <a:t>Interacts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561119" y="4307036"/>
              <a:ext cx="1360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i="1" dirty="0"/>
                <a:t>Manipulates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803988" y="2867092"/>
              <a:ext cx="999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i="1" dirty="0"/>
                <a:t>Updates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395715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599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latin typeface="Garamond" panose="02020404030301010803" pitchFamily="18" charset="0"/>
              </a:rPr>
              <a:t>Model Diagram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775378" y="1923068"/>
            <a:ext cx="10631054" cy="3101419"/>
            <a:chOff x="775378" y="1923068"/>
            <a:chExt cx="10631054" cy="3101419"/>
          </a:xfrm>
        </p:grpSpPr>
        <p:sp>
          <p:nvSpPr>
            <p:cNvPr id="5" name="Rectangle: Rounded Corners 4"/>
            <p:cNvSpPr/>
            <p:nvPr/>
          </p:nvSpPr>
          <p:spPr>
            <a:xfrm>
              <a:off x="3547887" y="1923068"/>
              <a:ext cx="7858545" cy="3101419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 </a:t>
              </a:r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775378" y="2320191"/>
              <a:ext cx="1451727" cy="78529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accent2"/>
                  </a:solidFill>
                </a:rPr>
                <a:t>View</a:t>
              </a:r>
            </a:p>
          </p:txBody>
        </p:sp>
        <p:sp>
          <p:nvSpPr>
            <p:cNvPr id="32" name="Rectangle: Rounded Corners 31"/>
            <p:cNvSpPr/>
            <p:nvPr/>
          </p:nvSpPr>
          <p:spPr>
            <a:xfrm>
              <a:off x="775379" y="3843875"/>
              <a:ext cx="1451727" cy="78529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accent1"/>
                  </a:solidFill>
                </a:rPr>
                <a:t>Controller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827283" y="2014591"/>
              <a:ext cx="867266" cy="367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accent6"/>
                  </a:solidFill>
                </a:rPr>
                <a:t>Model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827283" y="2494490"/>
              <a:ext cx="1414020" cy="841422"/>
            </a:xfrm>
            <a:prstGeom prst="rect">
              <a:avLst/>
            </a:prstGeom>
            <a:gradFill>
              <a:gsLst>
                <a:gs pos="800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accent6"/>
                  </a:solidFill>
                </a:rPr>
                <a:t>Schedule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5241303" y="2912884"/>
              <a:ext cx="556182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5806912" y="2492173"/>
              <a:ext cx="1414020" cy="841422"/>
            </a:xfrm>
            <a:prstGeom prst="rect">
              <a:avLst/>
            </a:prstGeom>
            <a:gradFill>
              <a:gsLst>
                <a:gs pos="800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accent6"/>
                  </a:solidFill>
                </a:rPr>
                <a:t>State</a:t>
              </a:r>
            </a:p>
          </p:txBody>
        </p:sp>
        <p:sp>
          <p:nvSpPr>
            <p:cNvPr id="10" name="Diamond 9"/>
            <p:cNvSpPr/>
            <p:nvPr/>
          </p:nvSpPr>
          <p:spPr>
            <a:xfrm>
              <a:off x="5250730" y="2818616"/>
              <a:ext cx="311084" cy="188536"/>
            </a:xfrm>
            <a:prstGeom prst="diamon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7231924" y="2914454"/>
              <a:ext cx="556182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7797533" y="2493743"/>
              <a:ext cx="1414020" cy="841422"/>
            </a:xfrm>
            <a:prstGeom prst="rect">
              <a:avLst/>
            </a:prstGeom>
            <a:gradFill>
              <a:gsLst>
                <a:gs pos="800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accent6"/>
                  </a:solidFill>
                </a:rPr>
                <a:t>Task</a:t>
              </a:r>
            </a:p>
          </p:txBody>
        </p:sp>
        <p:sp>
          <p:nvSpPr>
            <p:cNvPr id="28" name="Diamond 27"/>
            <p:cNvSpPr/>
            <p:nvPr/>
          </p:nvSpPr>
          <p:spPr>
            <a:xfrm>
              <a:off x="7241351" y="2820186"/>
              <a:ext cx="311084" cy="188536"/>
            </a:xfrm>
            <a:prstGeom prst="diamon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9192703" y="2914452"/>
              <a:ext cx="556182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9758312" y="2493741"/>
              <a:ext cx="1414020" cy="841422"/>
            </a:xfrm>
            <a:prstGeom prst="rect">
              <a:avLst/>
            </a:prstGeom>
            <a:gradFill>
              <a:gsLst>
                <a:gs pos="800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accent6"/>
                  </a:solidFill>
                </a:rPr>
                <a:t>Reminder</a:t>
              </a:r>
            </a:p>
          </p:txBody>
        </p:sp>
        <p:sp>
          <p:nvSpPr>
            <p:cNvPr id="31" name="Diamond 30"/>
            <p:cNvSpPr/>
            <p:nvPr/>
          </p:nvSpPr>
          <p:spPr>
            <a:xfrm>
              <a:off x="9202130" y="2820184"/>
              <a:ext cx="311084" cy="188536"/>
            </a:xfrm>
            <a:prstGeom prst="diamon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838279" y="3815811"/>
              <a:ext cx="1414020" cy="841422"/>
            </a:xfrm>
            <a:prstGeom prst="rect">
              <a:avLst/>
            </a:prstGeom>
            <a:gradFill>
              <a:gsLst>
                <a:gs pos="800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accent6"/>
                  </a:solidFill>
                </a:rPr>
                <a:t>Storage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806912" y="3815811"/>
              <a:ext cx="2218447" cy="841422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accent6"/>
                  </a:solidFill>
                </a:rPr>
                <a:t>XMLScheduleStorage</a:t>
              </a:r>
            </a:p>
          </p:txBody>
        </p:sp>
        <p:cxnSp>
          <p:nvCxnSpPr>
            <p:cNvPr id="13" name="Straight Arrow Connector 12"/>
            <p:cNvCxnSpPr>
              <a:stCxn id="34" idx="1"/>
              <a:endCxn id="33" idx="3"/>
            </p:cNvCxnSpPr>
            <p:nvPr/>
          </p:nvCxnSpPr>
          <p:spPr>
            <a:xfrm flipH="1">
              <a:off x="5252299" y="4236522"/>
              <a:ext cx="554613" cy="0"/>
            </a:xfrm>
            <a:prstGeom prst="straightConnector1">
              <a:avLst/>
            </a:prstGeom>
            <a:ln w="19050"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2296119" y="4236522"/>
              <a:ext cx="1205622" cy="8078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2307758" y="2712837"/>
              <a:ext cx="1134295" cy="9429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2194575" y="4287901"/>
              <a:ext cx="1360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i="1" dirty="0"/>
                <a:t>Manipulates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426058" y="2712837"/>
              <a:ext cx="999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i="1" dirty="0"/>
                <a:t>Updates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865566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485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latin typeface="Garamond" panose="02020404030301010803" pitchFamily="18" charset="0"/>
              </a:rPr>
              <a:t>View Diagram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486156" y="308004"/>
            <a:ext cx="11287451" cy="5996540"/>
            <a:chOff x="486156" y="144379"/>
            <a:chExt cx="11287451" cy="5996540"/>
          </a:xfrm>
        </p:grpSpPr>
        <p:grpSp>
          <p:nvGrpSpPr>
            <p:cNvPr id="88" name="Group 87"/>
            <p:cNvGrpSpPr/>
            <p:nvPr/>
          </p:nvGrpSpPr>
          <p:grpSpPr>
            <a:xfrm>
              <a:off x="486156" y="144379"/>
              <a:ext cx="11287451" cy="5996540"/>
              <a:chOff x="486156" y="288754"/>
              <a:chExt cx="11287451" cy="5996540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486156" y="288754"/>
                <a:ext cx="11287451" cy="5996540"/>
                <a:chOff x="486156" y="288754"/>
                <a:chExt cx="11287451" cy="5996540"/>
              </a:xfrm>
            </p:grpSpPr>
            <p:grpSp>
              <p:nvGrpSpPr>
                <p:cNvPr id="60" name="Group 59"/>
                <p:cNvGrpSpPr/>
                <p:nvPr/>
              </p:nvGrpSpPr>
              <p:grpSpPr>
                <a:xfrm>
                  <a:off x="486156" y="288754"/>
                  <a:ext cx="11287451" cy="5996540"/>
                  <a:chOff x="486156" y="288754"/>
                  <a:chExt cx="11287451" cy="5996540"/>
                </a:xfrm>
              </p:grpSpPr>
              <p:grpSp>
                <p:nvGrpSpPr>
                  <p:cNvPr id="34" name="Group 33"/>
                  <p:cNvGrpSpPr/>
                  <p:nvPr/>
                </p:nvGrpSpPr>
                <p:grpSpPr>
                  <a:xfrm>
                    <a:off x="486156" y="288754"/>
                    <a:ext cx="11287451" cy="5996540"/>
                    <a:chOff x="486156" y="288754"/>
                    <a:chExt cx="11287451" cy="5996540"/>
                  </a:xfrm>
                </p:grpSpPr>
                <p:grpSp>
                  <p:nvGrpSpPr>
                    <p:cNvPr id="18" name="Group 17"/>
                    <p:cNvGrpSpPr/>
                    <p:nvPr/>
                  </p:nvGrpSpPr>
                  <p:grpSpPr>
                    <a:xfrm>
                      <a:off x="486156" y="288754"/>
                      <a:ext cx="11287451" cy="5996540"/>
                      <a:chOff x="449946" y="1320854"/>
                      <a:chExt cx="11287451" cy="5996540"/>
                    </a:xfrm>
                  </p:grpSpPr>
                  <p:sp>
                    <p:nvSpPr>
                      <p:cNvPr id="25" name="Rectangle: Rounded Corners 24"/>
                      <p:cNvSpPr/>
                      <p:nvPr/>
                    </p:nvSpPr>
                    <p:spPr>
                      <a:xfrm>
                        <a:off x="2360874" y="1320854"/>
                        <a:ext cx="6689164" cy="599654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accent2"/>
                        </a:solidFill>
                      </a:ln>
                    </p:spPr>
                    <p:style>
                      <a:lnRef idx="2">
                        <a:schemeClr val="accent2"/>
                      </a:lnRef>
                      <a:fillRef idx="1">
                        <a:schemeClr val="lt1"/>
                      </a:fillRef>
                      <a:effectRef idx="0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SG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7" name="Rectangle 6"/>
                      <p:cNvSpPr/>
                      <p:nvPr/>
                    </p:nvSpPr>
                    <p:spPr>
                      <a:xfrm>
                        <a:off x="2574420" y="2139638"/>
                        <a:ext cx="1625807" cy="841422"/>
                      </a:xfrm>
                      <a:prstGeom prst="rect">
                        <a:avLst/>
                      </a:prstGeom>
                      <a:gradFill>
                        <a:gsLst>
                          <a:gs pos="29000">
                            <a:schemeClr val="accent2">
                              <a:lumMod val="60000"/>
                              <a:lumOff val="40000"/>
                            </a:schemeClr>
                          </a:gs>
                          <a:gs pos="100000">
                            <a:schemeClr val="accent2">
                              <a:lumMod val="20000"/>
                              <a:lumOff val="80000"/>
                            </a:schemeClr>
                          </a:gs>
                        </a:gsLst>
                        <a:lin ang="5400000" scaled="1"/>
                      </a:gradFill>
                      <a:ln w="12700">
                        <a:solidFill>
                          <a:schemeClr val="accent2"/>
                        </a:solidFill>
                      </a:ln>
                    </p:spPr>
                    <p:style>
                      <a:lnRef idx="1">
                        <a:schemeClr val="accent6"/>
                      </a:lnRef>
                      <a:fillRef idx="2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dirty="0">
                            <a:solidFill>
                              <a:schemeClr val="accent2"/>
                            </a:solidFill>
                          </a:rPr>
                          <a:t>MainWindow</a:t>
                        </a:r>
                      </a:p>
                    </p:txBody>
                  </p:sp>
                  <p:cxnSp>
                    <p:nvCxnSpPr>
                      <p:cNvPr id="9" name="Straight Arrow Connector 8"/>
                      <p:cNvCxnSpPr>
                        <a:endCxn id="37" idx="1"/>
                      </p:cNvCxnSpPr>
                      <p:nvPr/>
                    </p:nvCxnSpPr>
                    <p:spPr>
                      <a:xfrm>
                        <a:off x="3391870" y="3482239"/>
                        <a:ext cx="796298" cy="0"/>
                      </a:xfrm>
                      <a:prstGeom prst="straightConnector1">
                        <a:avLst/>
                      </a:prstGeom>
                      <a:ln>
                        <a:headEnd type="none" w="med" len="med"/>
                        <a:tailEnd type="arrow" w="med" len="med"/>
                      </a:ln>
                    </p:spPr>
                    <p:style>
                      <a:lnRef idx="2">
                        <a:schemeClr val="accent2"/>
                      </a:lnRef>
                      <a:fillRef idx="0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4" name="TextBox 23"/>
                      <p:cNvSpPr txBox="1"/>
                      <p:nvPr/>
                    </p:nvSpPr>
                    <p:spPr>
                      <a:xfrm>
                        <a:off x="2771258" y="1603609"/>
                        <a:ext cx="86726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SG" dirty="0">
                            <a:solidFill>
                              <a:schemeClr val="accent2"/>
                            </a:solidFill>
                          </a:rPr>
                          <a:t>View</a:t>
                        </a:r>
                      </a:p>
                    </p:txBody>
                  </p:sp>
                  <p:sp>
                    <p:nvSpPr>
                      <p:cNvPr id="36" name="Rectangle: Rounded Corners 35"/>
                      <p:cNvSpPr/>
                      <p:nvPr/>
                    </p:nvSpPr>
                    <p:spPr>
                      <a:xfrm>
                        <a:off x="10285670" y="3216503"/>
                        <a:ext cx="1451727" cy="785293"/>
                      </a:xfrm>
                      <a:prstGeom prst="roundRect">
                        <a:avLst/>
                      </a:prstGeom>
                      <a:ln w="19050"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dirty="0">
                            <a:solidFill>
                              <a:schemeClr val="accent6"/>
                            </a:solidFill>
                          </a:rPr>
                          <a:t>Model</a:t>
                        </a:r>
                      </a:p>
                    </p:txBody>
                  </p:sp>
                  <p:sp>
                    <p:nvSpPr>
                      <p:cNvPr id="37" name="Rectangle 36"/>
                      <p:cNvSpPr/>
                      <p:nvPr/>
                    </p:nvSpPr>
                    <p:spPr>
                      <a:xfrm>
                        <a:off x="4188168" y="3185968"/>
                        <a:ext cx="1625806" cy="598385"/>
                      </a:xfrm>
                      <a:prstGeom prst="rect">
                        <a:avLst/>
                      </a:prstGeom>
                      <a:gradFill>
                        <a:gsLst>
                          <a:gs pos="29000">
                            <a:schemeClr val="accent2">
                              <a:lumMod val="60000"/>
                              <a:lumOff val="40000"/>
                            </a:schemeClr>
                          </a:gs>
                          <a:gs pos="100000">
                            <a:schemeClr val="accent2">
                              <a:lumMod val="20000"/>
                              <a:lumOff val="80000"/>
                            </a:schemeClr>
                          </a:gs>
                        </a:gsLst>
                        <a:lin ang="5400000" scaled="1"/>
                      </a:gradFill>
                      <a:ln w="12700">
                        <a:solidFill>
                          <a:schemeClr val="accent2"/>
                        </a:solidFill>
                      </a:ln>
                    </p:spPr>
                    <p:style>
                      <a:lnRef idx="1">
                        <a:schemeClr val="accent6"/>
                      </a:lnRef>
                      <a:fillRef idx="2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dirty="0" err="1" smtClean="0">
                            <a:solidFill>
                              <a:schemeClr val="accent2"/>
                            </a:solidFill>
                          </a:rPr>
                          <a:t>TodoBox</a:t>
                        </a:r>
                        <a:endParaRPr lang="en-SG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41" name="Rectangle 40"/>
                      <p:cNvSpPr/>
                      <p:nvPr/>
                    </p:nvSpPr>
                    <p:spPr>
                      <a:xfrm>
                        <a:off x="4188167" y="3981226"/>
                        <a:ext cx="1625807" cy="597600"/>
                      </a:xfrm>
                      <a:prstGeom prst="rect">
                        <a:avLst/>
                      </a:prstGeom>
                      <a:gradFill>
                        <a:gsLst>
                          <a:gs pos="29000">
                            <a:schemeClr val="accent2">
                              <a:lumMod val="60000"/>
                              <a:lumOff val="40000"/>
                            </a:schemeClr>
                          </a:gs>
                          <a:gs pos="100000">
                            <a:schemeClr val="accent2">
                              <a:lumMod val="20000"/>
                              <a:lumOff val="80000"/>
                            </a:schemeClr>
                          </a:gs>
                        </a:gsLst>
                        <a:lin ang="5400000" scaled="1"/>
                      </a:gradFill>
                      <a:ln w="12700">
                        <a:solidFill>
                          <a:schemeClr val="accent2"/>
                        </a:solidFill>
                      </a:ln>
                    </p:spPr>
                    <p:style>
                      <a:lnRef idx="1">
                        <a:schemeClr val="accent6"/>
                      </a:lnRef>
                      <a:fillRef idx="2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dirty="0" err="1" smtClean="0">
                            <a:solidFill>
                              <a:schemeClr val="accent2"/>
                            </a:solidFill>
                          </a:rPr>
                          <a:t>EventBox</a:t>
                        </a:r>
                        <a:endParaRPr lang="en-SG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42" name="Rectangle 41"/>
                      <p:cNvSpPr/>
                      <p:nvPr/>
                    </p:nvSpPr>
                    <p:spPr>
                      <a:xfrm>
                        <a:off x="6320921" y="3186753"/>
                        <a:ext cx="2137769" cy="5976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2"/>
                      </a:lnRef>
                      <a:fillRef idx="1">
                        <a:schemeClr val="lt1"/>
                      </a:fillRef>
                      <a:effectRef idx="0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dirty="0" err="1" smtClean="0">
                            <a:solidFill>
                              <a:schemeClr val="accent2"/>
                            </a:solidFill>
                          </a:rPr>
                          <a:t>TodoBox.fxml</a:t>
                        </a:r>
                        <a:endParaRPr lang="en-SG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43" name="Rectangle 42"/>
                      <p:cNvSpPr/>
                      <p:nvPr/>
                    </p:nvSpPr>
                    <p:spPr>
                      <a:xfrm>
                        <a:off x="6320921" y="5570172"/>
                        <a:ext cx="2137769" cy="5976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2"/>
                      </a:lnRef>
                      <a:fillRef idx="1">
                        <a:schemeClr val="lt1"/>
                      </a:fillRef>
                      <a:effectRef idx="0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dirty="0" err="1" smtClean="0">
                            <a:solidFill>
                              <a:schemeClr val="accent2"/>
                            </a:solidFill>
                          </a:rPr>
                          <a:t>ResultBox.fxml</a:t>
                        </a:r>
                        <a:endParaRPr lang="en-SG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44" name="Rectangle 43"/>
                      <p:cNvSpPr/>
                      <p:nvPr/>
                    </p:nvSpPr>
                    <p:spPr>
                      <a:xfrm>
                        <a:off x="6320921" y="4775699"/>
                        <a:ext cx="2137769" cy="5976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2"/>
                      </a:lnRef>
                      <a:fillRef idx="1">
                        <a:schemeClr val="lt1"/>
                      </a:fillRef>
                      <a:effectRef idx="0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dirty="0" err="1" smtClean="0">
                            <a:solidFill>
                              <a:schemeClr val="accent2"/>
                            </a:solidFill>
                          </a:rPr>
                          <a:t>DeadlineBox.fxml</a:t>
                        </a:r>
                        <a:endParaRPr lang="en-SG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45" name="Rectangle 44"/>
                      <p:cNvSpPr/>
                      <p:nvPr/>
                    </p:nvSpPr>
                    <p:spPr>
                      <a:xfrm>
                        <a:off x="6322422" y="2139638"/>
                        <a:ext cx="2137769" cy="841422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2"/>
                      </a:lnRef>
                      <a:fillRef idx="1">
                        <a:schemeClr val="lt1"/>
                      </a:fillRef>
                      <a:effectRef idx="0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dirty="0">
                            <a:solidFill>
                              <a:schemeClr val="accent2"/>
                            </a:solidFill>
                          </a:rPr>
                          <a:t>MainWindow.fxml</a:t>
                        </a:r>
                      </a:p>
                    </p:txBody>
                  </p:sp>
                  <p:cxnSp>
                    <p:nvCxnSpPr>
                      <p:cNvPr id="6" name="Connector: Elbow 5"/>
                      <p:cNvCxnSpPr>
                        <a:stCxn id="7" idx="2"/>
                        <a:endCxn id="50" idx="1"/>
                      </p:cNvCxnSpPr>
                      <p:nvPr/>
                    </p:nvCxnSpPr>
                    <p:spPr>
                      <a:xfrm rot="16200000" flipH="1">
                        <a:off x="1946552" y="4421831"/>
                        <a:ext cx="3682386" cy="800843"/>
                      </a:xfrm>
                      <a:prstGeom prst="bentConnector2">
                        <a:avLst/>
                      </a:prstGeom>
                      <a:ln w="12700">
                        <a:headEnd type="none" w="med" len="med"/>
                        <a:tailEnd type="arrow" w="med" len="med"/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" name="Straight Arrow Connector 46"/>
                      <p:cNvCxnSpPr>
                        <a:stCxn id="45" idx="1"/>
                        <a:endCxn id="7" idx="3"/>
                      </p:cNvCxnSpPr>
                      <p:nvPr/>
                    </p:nvCxnSpPr>
                    <p:spPr>
                      <a:xfrm flipH="1">
                        <a:off x="4200227" y="2560349"/>
                        <a:ext cx="2122195" cy="0"/>
                      </a:xfrm>
                      <a:prstGeom prst="straightConnector1">
                        <a:avLst/>
                      </a:prstGeom>
                      <a:ln>
                        <a:prstDash val="dash"/>
                        <a:headEnd type="none" w="med" len="med"/>
                        <a:tailEnd type="triangle" w="med" len="med"/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9" name="Straight Arrow Connector 48"/>
                      <p:cNvCxnSpPr>
                        <a:stCxn id="42" idx="1"/>
                        <a:endCxn id="37" idx="3"/>
                      </p:cNvCxnSpPr>
                      <p:nvPr/>
                    </p:nvCxnSpPr>
                    <p:spPr>
                      <a:xfrm flipH="1" flipV="1">
                        <a:off x="5813974" y="3485161"/>
                        <a:ext cx="506947" cy="392"/>
                      </a:xfrm>
                      <a:prstGeom prst="straightConnector1">
                        <a:avLst/>
                      </a:prstGeom>
                      <a:ln>
                        <a:prstDash val="dash"/>
                        <a:headEnd type="none" w="med" len="med"/>
                        <a:tailEnd type="triangle" w="med" len="med"/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" name="Straight Arrow Connector 51"/>
                      <p:cNvCxnSpPr>
                        <a:stCxn id="43" idx="1"/>
                        <a:endCxn id="48" idx="3"/>
                      </p:cNvCxnSpPr>
                      <p:nvPr/>
                    </p:nvCxnSpPr>
                    <p:spPr>
                      <a:xfrm flipH="1">
                        <a:off x="5813974" y="5868972"/>
                        <a:ext cx="506947" cy="0"/>
                      </a:xfrm>
                      <a:prstGeom prst="straightConnector1">
                        <a:avLst/>
                      </a:prstGeom>
                      <a:ln>
                        <a:prstDash val="dash"/>
                        <a:headEnd type="none" w="med" len="med"/>
                        <a:tailEnd type="triangle" w="med" len="med"/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53" name="Group 52"/>
                      <p:cNvGrpSpPr/>
                      <p:nvPr/>
                    </p:nvGrpSpPr>
                    <p:grpSpPr>
                      <a:xfrm>
                        <a:off x="449946" y="3268403"/>
                        <a:ext cx="508000" cy="808389"/>
                        <a:chOff x="2622102" y="2866883"/>
                        <a:chExt cx="508000" cy="808389"/>
                      </a:xfrm>
                    </p:grpSpPr>
                    <p:sp>
                      <p:nvSpPr>
                        <p:cNvPr id="54" name="Smiley Face 53"/>
                        <p:cNvSpPr/>
                        <p:nvPr/>
                      </p:nvSpPr>
                      <p:spPr>
                        <a:xfrm>
                          <a:off x="2622102" y="2866883"/>
                          <a:ext cx="508000" cy="480291"/>
                        </a:xfrm>
                        <a:prstGeom prst="smileyFace">
                          <a:avLst/>
                        </a:prstGeom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n>
                          <a:solidFill>
                            <a:schemeClr val="bg2">
                              <a:lumMod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3"/>
                        </a:lnRef>
                        <a:fillRef idx="2">
                          <a:schemeClr val="accent3"/>
                        </a:fillRef>
                        <a:effectRef idx="1">
                          <a:schemeClr val="accent3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SG" dirty="0"/>
                        </a:p>
                      </p:txBody>
                    </p:sp>
                    <p:sp>
                      <p:nvSpPr>
                        <p:cNvPr id="55" name="TextBox 54"/>
                        <p:cNvSpPr txBox="1"/>
                        <p:nvPr/>
                      </p:nvSpPr>
                      <p:spPr>
                        <a:xfrm>
                          <a:off x="2629880" y="3305940"/>
                          <a:ext cx="492443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SG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Garamond" panose="02020404030301010803" pitchFamily="18" charset="0"/>
                            </a:rPr>
                            <a:t>Jim</a:t>
                          </a:r>
                        </a:p>
                      </p:txBody>
                    </p:sp>
                  </p:grpSp>
                  <p:cxnSp>
                    <p:nvCxnSpPr>
                      <p:cNvPr id="56" name="Straight Arrow Connector 55"/>
                      <p:cNvCxnSpPr/>
                      <p:nvPr/>
                    </p:nvCxnSpPr>
                    <p:spPr>
                      <a:xfrm>
                        <a:off x="1109585" y="3525245"/>
                        <a:ext cx="1134295" cy="9429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headEnd type="arrow" w="med" len="med"/>
                        <a:tailEnd type="non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7" name="TextBox 56"/>
                      <p:cNvSpPr txBox="1"/>
                      <p:nvPr/>
                    </p:nvSpPr>
                    <p:spPr>
                      <a:xfrm>
                        <a:off x="1412557" y="3579634"/>
                        <a:ext cx="60921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SG" i="1" dirty="0"/>
                          <a:t>Sees</a:t>
                        </a:r>
                      </a:p>
                    </p:txBody>
                  </p:sp>
                  <p:cxnSp>
                    <p:nvCxnSpPr>
                      <p:cNvPr id="58" name="Straight Arrow Connector 57"/>
                      <p:cNvCxnSpPr/>
                      <p:nvPr/>
                    </p:nvCxnSpPr>
                    <p:spPr>
                      <a:xfrm>
                        <a:off x="9069330" y="3566494"/>
                        <a:ext cx="1134295" cy="9429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headEnd type="arrow" w="med" len="med"/>
                        <a:tailEnd type="non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9" name="TextBox 58"/>
                      <p:cNvSpPr txBox="1"/>
                      <p:nvPr/>
                    </p:nvSpPr>
                    <p:spPr>
                      <a:xfrm>
                        <a:off x="9194720" y="3618134"/>
                        <a:ext cx="99928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SG" i="1" dirty="0"/>
                          <a:t>Updates</a:t>
                        </a:r>
                      </a:p>
                    </p:txBody>
                  </p:sp>
                  <p:sp>
                    <p:nvSpPr>
                      <p:cNvPr id="10" name="Diamond 9"/>
                      <p:cNvSpPr/>
                      <p:nvPr/>
                    </p:nvSpPr>
                    <p:spPr>
                      <a:xfrm>
                        <a:off x="3252791" y="2995135"/>
                        <a:ext cx="269064" cy="375080"/>
                      </a:xfrm>
                      <a:prstGeom prst="diamond">
                        <a:avLst/>
                      </a:prstGeom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SG"/>
                      </a:p>
                    </p:txBody>
                  </p:sp>
                </p:grpSp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4224377" y="3743599"/>
                      <a:ext cx="1625807" cy="597600"/>
                    </a:xfrm>
                    <a:prstGeom prst="rect">
                      <a:avLst/>
                    </a:prstGeom>
                    <a:gradFill>
                      <a:gsLst>
                        <a:gs pos="29000">
                          <a:schemeClr val="accent2">
                            <a:lumMod val="60000"/>
                            <a:lumOff val="40000"/>
                          </a:schemeClr>
                        </a:gs>
                        <a:gs pos="100000">
                          <a:schemeClr val="accent2">
                            <a:lumMod val="20000"/>
                            <a:lumOff val="80000"/>
                          </a:schemeClr>
                        </a:gs>
                      </a:gsLst>
                      <a:lin ang="5400000" scaled="1"/>
                    </a:gradFill>
                    <a:ln w="12700">
                      <a:solidFill>
                        <a:schemeClr val="accent2"/>
                      </a:solidFill>
                    </a:ln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SG" dirty="0" err="1" smtClean="0">
                          <a:solidFill>
                            <a:schemeClr val="accent2"/>
                          </a:solidFill>
                        </a:rPr>
                        <a:t>DeadlineBox</a:t>
                      </a:r>
                      <a:endParaRPr lang="en-SG" dirty="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6357131" y="5332546"/>
                      <a:ext cx="2137769" cy="5976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2"/>
                    </a:lnRef>
                    <a:fillRef idx="1">
                      <a:schemeClr val="lt1"/>
                    </a:fillRef>
                    <a:effectRef idx="0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SG" dirty="0" err="1" smtClean="0">
                          <a:solidFill>
                            <a:schemeClr val="accent2"/>
                          </a:solidFill>
                        </a:rPr>
                        <a:t>CommandBox.fxml</a:t>
                      </a:r>
                      <a:endParaRPr lang="en-SG" dirty="0">
                        <a:solidFill>
                          <a:schemeClr val="accent2"/>
                        </a:solidFill>
                      </a:endParaRPr>
                    </a:p>
                  </p:txBody>
                </p:sp>
                <p:cxnSp>
                  <p:nvCxnSpPr>
                    <p:cNvPr id="33" name="Straight Arrow Connector 32"/>
                    <p:cNvCxnSpPr>
                      <a:stCxn id="31" idx="1"/>
                      <a:endCxn id="50" idx="3"/>
                    </p:cNvCxnSpPr>
                    <p:nvPr/>
                  </p:nvCxnSpPr>
                  <p:spPr>
                    <a:xfrm flipH="1">
                      <a:off x="5850184" y="5631346"/>
                      <a:ext cx="506947" cy="0"/>
                    </a:xfrm>
                    <a:prstGeom prst="straightConnector1">
                      <a:avLst/>
                    </a:prstGeom>
                    <a:ln>
                      <a:prstDash val="dash"/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8" name="Rectangle 47"/>
                  <p:cNvSpPr/>
                  <p:nvPr/>
                </p:nvSpPr>
                <p:spPr>
                  <a:xfrm>
                    <a:off x="4224377" y="4538072"/>
                    <a:ext cx="1625807" cy="597600"/>
                  </a:xfrm>
                  <a:prstGeom prst="rect">
                    <a:avLst/>
                  </a:prstGeom>
                  <a:gradFill>
                    <a:gsLst>
                      <a:gs pos="29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20000"/>
                          <a:lumOff val="80000"/>
                        </a:schemeClr>
                      </a:gs>
                    </a:gsLst>
                    <a:lin ang="5400000" scaled="1"/>
                  </a:gradFill>
                  <a:ln w="127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SG" dirty="0" err="1" smtClean="0">
                        <a:solidFill>
                          <a:schemeClr val="accent2"/>
                        </a:solidFill>
                      </a:rPr>
                      <a:t>ResultBox</a:t>
                    </a:r>
                    <a:endParaRPr lang="en-SG" dirty="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50" name="Rectangle 49"/>
                  <p:cNvSpPr/>
                  <p:nvPr/>
                </p:nvSpPr>
                <p:spPr>
                  <a:xfrm>
                    <a:off x="4224377" y="5332546"/>
                    <a:ext cx="1625807" cy="597600"/>
                  </a:xfrm>
                  <a:prstGeom prst="rect">
                    <a:avLst/>
                  </a:prstGeom>
                  <a:gradFill>
                    <a:gsLst>
                      <a:gs pos="29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20000"/>
                          <a:lumOff val="80000"/>
                        </a:schemeClr>
                      </a:gs>
                    </a:gsLst>
                    <a:lin ang="5400000" scaled="1"/>
                  </a:gradFill>
                  <a:ln w="127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SG" dirty="0" err="1" smtClean="0">
                        <a:solidFill>
                          <a:schemeClr val="accent2"/>
                        </a:solidFill>
                      </a:rPr>
                      <a:t>CommandBox</a:t>
                    </a:r>
                    <a:endParaRPr lang="en-SG" dirty="0">
                      <a:solidFill>
                        <a:schemeClr val="accent2"/>
                      </a:solidFill>
                    </a:endParaRPr>
                  </a:p>
                </p:txBody>
              </p:sp>
            </p:grpSp>
            <p:cxnSp>
              <p:nvCxnSpPr>
                <p:cNvPr id="70" name="Straight Arrow Connector 69"/>
                <p:cNvCxnSpPr>
                  <a:endCxn id="41" idx="1"/>
                </p:cNvCxnSpPr>
                <p:nvPr/>
              </p:nvCxnSpPr>
              <p:spPr>
                <a:xfrm>
                  <a:off x="3428778" y="3241949"/>
                  <a:ext cx="795599" cy="0"/>
                </a:xfrm>
                <a:prstGeom prst="straightConnector1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/>
                <p:cNvCxnSpPr>
                  <a:endCxn id="30" idx="1"/>
                </p:cNvCxnSpPr>
                <p:nvPr/>
              </p:nvCxnSpPr>
              <p:spPr>
                <a:xfrm>
                  <a:off x="3428778" y="4033759"/>
                  <a:ext cx="795599" cy="0"/>
                </a:xfrm>
                <a:prstGeom prst="straightConnector1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>
                  <a:endCxn id="48" idx="1"/>
                </p:cNvCxnSpPr>
                <p:nvPr/>
              </p:nvCxnSpPr>
              <p:spPr>
                <a:xfrm>
                  <a:off x="3428778" y="4825570"/>
                  <a:ext cx="795599" cy="0"/>
                </a:xfrm>
                <a:prstGeom prst="straightConnector1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6" name="Straight Arrow Connector 85"/>
              <p:cNvCxnSpPr>
                <a:stCxn id="100" idx="1"/>
                <a:endCxn id="41" idx="3"/>
              </p:cNvCxnSpPr>
              <p:nvPr/>
            </p:nvCxnSpPr>
            <p:spPr>
              <a:xfrm flipH="1">
                <a:off x="5850184" y="3247926"/>
                <a:ext cx="506947" cy="0"/>
              </a:xfrm>
              <a:prstGeom prst="straightConnector1">
                <a:avLst/>
              </a:prstGeom>
              <a:ln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44" idx="1"/>
                <a:endCxn id="30" idx="3"/>
              </p:cNvCxnSpPr>
              <p:nvPr/>
            </p:nvCxnSpPr>
            <p:spPr>
              <a:xfrm flipH="1">
                <a:off x="5850184" y="4042399"/>
                <a:ext cx="506947" cy="0"/>
              </a:xfrm>
              <a:prstGeom prst="straightConnector1">
                <a:avLst/>
              </a:prstGeom>
              <a:ln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00" name="Rectangle 99"/>
            <p:cNvSpPr/>
            <p:nvPr/>
          </p:nvSpPr>
          <p:spPr>
            <a:xfrm>
              <a:off x="6357131" y="2804751"/>
              <a:ext cx="2137769" cy="59760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 err="1" smtClean="0">
                  <a:solidFill>
                    <a:schemeClr val="accent2"/>
                  </a:solidFill>
                </a:rPr>
                <a:t>EventBox.fxml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44807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945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latin typeface="Garamond" panose="02020404030301010803" pitchFamily="18" charset="0"/>
              </a:rPr>
              <a:t>Controller Diagram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192128" y="518856"/>
            <a:ext cx="11846594" cy="6153665"/>
            <a:chOff x="221003" y="605481"/>
            <a:chExt cx="11846594" cy="6153665"/>
          </a:xfrm>
        </p:grpSpPr>
        <p:sp>
          <p:nvSpPr>
            <p:cNvPr id="25" name="Rectangle: Rounded Corners 24"/>
            <p:cNvSpPr/>
            <p:nvPr/>
          </p:nvSpPr>
          <p:spPr>
            <a:xfrm>
              <a:off x="2154219" y="605481"/>
              <a:ext cx="7058723" cy="6153665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accent2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388791" y="1506610"/>
              <a:ext cx="1592370" cy="533885"/>
            </a:xfrm>
            <a:prstGeom prst="rect">
              <a:avLst/>
            </a:prstGeom>
            <a:gradFill>
              <a:gsLst>
                <a:gs pos="2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 w="12700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400" dirty="0" err="1" smtClean="0">
                  <a:solidFill>
                    <a:schemeClr val="accent1"/>
                  </a:solidFill>
                </a:rPr>
                <a:t>MainWindow</a:t>
              </a:r>
              <a:r>
                <a:rPr lang="en-SG" sz="1400" dirty="0" smtClean="0">
                  <a:solidFill>
                    <a:schemeClr val="accent1"/>
                  </a:solidFill>
                </a:rPr>
                <a:t>-Controller</a:t>
              </a:r>
              <a:endParaRPr lang="en-SG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71988" y="862995"/>
              <a:ext cx="1225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accent1"/>
                  </a:solidFill>
                </a:rPr>
                <a:t>Controller</a:t>
              </a:r>
            </a:p>
          </p:txBody>
        </p:sp>
        <p:sp>
          <p:nvSpPr>
            <p:cNvPr id="36" name="Rectangle: Rounded Corners 35"/>
            <p:cNvSpPr/>
            <p:nvPr/>
          </p:nvSpPr>
          <p:spPr>
            <a:xfrm>
              <a:off x="10615870" y="3216503"/>
              <a:ext cx="1451727" cy="785293"/>
            </a:xfrm>
            <a:prstGeom prst="roundRec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accent6"/>
                  </a:solidFill>
                </a:rPr>
                <a:t>Model</a:t>
              </a: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221003" y="1424549"/>
              <a:ext cx="508000" cy="808389"/>
              <a:chOff x="2622102" y="2866883"/>
              <a:chExt cx="508000" cy="808389"/>
            </a:xfrm>
          </p:grpSpPr>
          <p:sp>
            <p:nvSpPr>
              <p:cNvPr id="54" name="Smiley Face 53"/>
              <p:cNvSpPr/>
              <p:nvPr/>
            </p:nvSpPr>
            <p:spPr>
              <a:xfrm>
                <a:off x="2622102" y="2866883"/>
                <a:ext cx="508000" cy="480291"/>
              </a:xfrm>
              <a:prstGeom prst="smileyFac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629880" y="3305940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dirty="0">
                    <a:solidFill>
                      <a:schemeClr val="bg2">
                        <a:lumMod val="50000"/>
                      </a:schemeClr>
                    </a:solidFill>
                    <a:latin typeface="Garamond" panose="02020404030301010803" pitchFamily="18" charset="0"/>
                  </a:rPr>
                  <a:t>Jim</a:t>
                </a:r>
              </a:p>
            </p:txBody>
          </p:sp>
        </p:grpSp>
        <p:cxnSp>
          <p:nvCxnSpPr>
            <p:cNvPr id="56" name="Straight Arrow Connector 55"/>
            <p:cNvCxnSpPr/>
            <p:nvPr/>
          </p:nvCxnSpPr>
          <p:spPr>
            <a:xfrm>
              <a:off x="880642" y="1681391"/>
              <a:ext cx="1134295" cy="9429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9312905" y="3499119"/>
              <a:ext cx="1134295" cy="9429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63535" y="1735780"/>
              <a:ext cx="999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i="1" dirty="0"/>
                <a:t>Interacts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212942" y="3579634"/>
              <a:ext cx="1360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i="1" dirty="0"/>
                <a:t>Manipulates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388791" y="2516541"/>
              <a:ext cx="1592370" cy="533885"/>
            </a:xfrm>
            <a:prstGeom prst="rect">
              <a:avLst/>
            </a:prstGeom>
            <a:gradFill>
              <a:gsLst>
                <a:gs pos="2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 w="12700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400" dirty="0">
                  <a:solidFill>
                    <a:schemeClr val="accent1"/>
                  </a:solidFill>
                </a:rPr>
                <a:t>ControlUnit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388791" y="3526472"/>
              <a:ext cx="1592370" cy="533885"/>
            </a:xfrm>
            <a:prstGeom prst="rect">
              <a:avLst/>
            </a:prstGeom>
            <a:gradFill>
              <a:gsLst>
                <a:gs pos="2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 w="12700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400" dirty="0">
                  <a:solidFill>
                    <a:schemeClr val="accent1"/>
                  </a:solidFill>
                </a:rPr>
                <a:t>CommandManager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388791" y="4527244"/>
              <a:ext cx="1592370" cy="533885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400" dirty="0">
                  <a:solidFill>
                    <a:schemeClr val="accent1"/>
                  </a:solidFill>
                </a:rPr>
                <a:t>&lt;&lt; Interface&gt;&gt;</a:t>
              </a:r>
            </a:p>
            <a:p>
              <a:pPr algn="ctr"/>
              <a:r>
                <a:rPr lang="en-SG" sz="1400" dirty="0">
                  <a:solidFill>
                    <a:schemeClr val="accent1"/>
                  </a:solidFill>
                </a:rPr>
                <a:t>Command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388791" y="5558691"/>
              <a:ext cx="1592370" cy="533885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400" dirty="0">
                  <a:solidFill>
                    <a:schemeClr val="accent1"/>
                  </a:solidFill>
                </a:rPr>
                <a:t>&lt;&lt; Interface&gt;&gt;</a:t>
              </a:r>
            </a:p>
            <a:p>
              <a:pPr algn="ctr"/>
              <a:r>
                <a:rPr lang="en-SG" sz="1400" dirty="0">
                  <a:solidFill>
                    <a:schemeClr val="accent1"/>
                  </a:solidFill>
                </a:rPr>
                <a:t>CommandResult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903501" y="3152466"/>
              <a:ext cx="1782592" cy="533885"/>
            </a:xfrm>
            <a:prstGeom prst="rect">
              <a:avLst/>
            </a:prstGeom>
            <a:gradFill>
              <a:gsLst>
                <a:gs pos="2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 w="12700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400" dirty="0">
                  <a:solidFill>
                    <a:schemeClr val="accent1"/>
                  </a:solidFill>
                </a:rPr>
                <a:t>TimeParserManager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903502" y="2156734"/>
              <a:ext cx="1782591" cy="533885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400" dirty="0">
                  <a:solidFill>
                    <a:schemeClr val="accent1"/>
                  </a:solidFill>
                </a:rPr>
                <a:t>&lt;&lt; Interface&gt;&gt;</a:t>
              </a:r>
            </a:p>
            <a:p>
              <a:pPr algn="ctr"/>
              <a:r>
                <a:rPr lang="en-SG" sz="1400" dirty="0">
                  <a:solidFill>
                    <a:schemeClr val="accent1"/>
                  </a:solidFill>
                </a:rPr>
                <a:t>TimeParser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453886" y="4527244"/>
              <a:ext cx="1592370" cy="533885"/>
            </a:xfrm>
            <a:prstGeom prst="rect">
              <a:avLst/>
            </a:prstGeom>
            <a:gradFill>
              <a:gsLst>
                <a:gs pos="2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 w="12700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400" dirty="0">
                  <a:solidFill>
                    <a:schemeClr val="accent1"/>
                  </a:solidFill>
                </a:rPr>
                <a:t>AddCommand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449525" y="5309408"/>
              <a:ext cx="1592370" cy="533885"/>
            </a:xfrm>
            <a:prstGeom prst="rect">
              <a:avLst/>
            </a:prstGeom>
            <a:gradFill>
              <a:gsLst>
                <a:gs pos="2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 w="12700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400" dirty="0">
                  <a:solidFill>
                    <a:schemeClr val="accent1"/>
                  </a:solidFill>
                </a:rPr>
                <a:t>ListCommand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449525" y="6091573"/>
              <a:ext cx="1592370" cy="533885"/>
            </a:xfrm>
            <a:prstGeom prst="rect">
              <a:avLst/>
            </a:prstGeom>
            <a:gradFill>
              <a:gsLst>
                <a:gs pos="2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 w="12700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400" dirty="0">
                  <a:solidFill>
                    <a:schemeClr val="accent1"/>
                  </a:solidFill>
                </a:rPr>
                <a:t>…Command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102350" y="942927"/>
              <a:ext cx="2045986" cy="533885"/>
            </a:xfrm>
            <a:prstGeom prst="rect">
              <a:avLst/>
            </a:prstGeom>
            <a:gradFill>
              <a:gsLst>
                <a:gs pos="2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 w="12700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400" dirty="0">
                  <a:solidFill>
                    <a:schemeClr val="accent1"/>
                  </a:solidFill>
                </a:rPr>
                <a:t>ISODateWithTimeParser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334871" y="972829"/>
              <a:ext cx="1579686" cy="533885"/>
            </a:xfrm>
            <a:prstGeom prst="rect">
              <a:avLst/>
            </a:prstGeom>
            <a:gradFill>
              <a:gsLst>
                <a:gs pos="2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 w="12700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400" dirty="0">
                  <a:solidFill>
                    <a:schemeClr val="accent1"/>
                  </a:solidFill>
                </a:rPr>
                <a:t>…TimeParser</a:t>
              </a:r>
            </a:p>
          </p:txBody>
        </p:sp>
        <p:cxnSp>
          <p:nvCxnSpPr>
            <p:cNvPr id="16" name="Connector: Elbow 15"/>
            <p:cNvCxnSpPr>
              <a:stCxn id="62" idx="1"/>
            </p:cNvCxnSpPr>
            <p:nvPr/>
          </p:nvCxnSpPr>
          <p:spPr>
            <a:xfrm rot="10800000">
              <a:off x="4196669" y="4831883"/>
              <a:ext cx="252857" cy="744469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/>
            <p:cNvCxnSpPr>
              <a:stCxn id="63" idx="1"/>
            </p:cNvCxnSpPr>
            <p:nvPr/>
          </p:nvCxnSpPr>
          <p:spPr>
            <a:xfrm rot="10800000">
              <a:off x="4196669" y="5563402"/>
              <a:ext cx="252857" cy="795114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/>
            <p:cNvCxnSpPr>
              <a:stCxn id="64" idx="2"/>
              <a:endCxn id="60" idx="0"/>
            </p:cNvCxnSpPr>
            <p:nvPr/>
          </p:nvCxnSpPr>
          <p:spPr>
            <a:xfrm rot="16200000" flipH="1">
              <a:off x="6620109" y="982045"/>
              <a:ext cx="679922" cy="1669455"/>
            </a:xfrm>
            <a:prstGeom prst="bentConnector3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/>
            <p:cNvCxnSpPr>
              <a:stCxn id="65" idx="2"/>
            </p:cNvCxnSpPr>
            <p:nvPr/>
          </p:nvCxnSpPr>
          <p:spPr>
            <a:xfrm rot="5400000">
              <a:off x="7804726" y="1496786"/>
              <a:ext cx="310060" cy="329917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Diamond 66"/>
            <p:cNvSpPr/>
            <p:nvPr/>
          </p:nvSpPr>
          <p:spPr>
            <a:xfrm>
              <a:off x="3086248" y="2055618"/>
              <a:ext cx="197456" cy="23164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8" name="Diamond 67"/>
            <p:cNvSpPr/>
            <p:nvPr/>
          </p:nvSpPr>
          <p:spPr>
            <a:xfrm>
              <a:off x="3086248" y="3067386"/>
              <a:ext cx="197456" cy="23164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9" name="Diamond 68"/>
            <p:cNvSpPr/>
            <p:nvPr/>
          </p:nvSpPr>
          <p:spPr>
            <a:xfrm>
              <a:off x="3086248" y="4056743"/>
              <a:ext cx="197456" cy="23164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0" name="Diamond 69"/>
            <p:cNvSpPr/>
            <p:nvPr/>
          </p:nvSpPr>
          <p:spPr>
            <a:xfrm>
              <a:off x="3107405" y="5092433"/>
              <a:ext cx="197456" cy="23164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71" name="Straight Arrow Connector 70"/>
            <p:cNvCxnSpPr>
              <a:stCxn id="67" idx="0"/>
              <a:endCxn id="34" idx="0"/>
            </p:cNvCxnSpPr>
            <p:nvPr/>
          </p:nvCxnSpPr>
          <p:spPr>
            <a:xfrm>
              <a:off x="3184976" y="2055618"/>
              <a:ext cx="0" cy="460923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68" idx="0"/>
              <a:endCxn id="35" idx="0"/>
            </p:cNvCxnSpPr>
            <p:nvPr/>
          </p:nvCxnSpPr>
          <p:spPr>
            <a:xfrm>
              <a:off x="3184976" y="3067386"/>
              <a:ext cx="0" cy="459086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69" idx="0"/>
              <a:endCxn id="38" idx="0"/>
            </p:cNvCxnSpPr>
            <p:nvPr/>
          </p:nvCxnSpPr>
          <p:spPr>
            <a:xfrm>
              <a:off x="3184976" y="4056743"/>
              <a:ext cx="0" cy="470501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70" idx="0"/>
            </p:cNvCxnSpPr>
            <p:nvPr/>
          </p:nvCxnSpPr>
          <p:spPr>
            <a:xfrm flipH="1">
              <a:off x="3201452" y="5092433"/>
              <a:ext cx="4681" cy="46799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Diamond 74"/>
            <p:cNvSpPr/>
            <p:nvPr/>
          </p:nvSpPr>
          <p:spPr>
            <a:xfrm rot="16200000">
              <a:off x="6057970" y="4699227"/>
              <a:ext cx="197456" cy="23164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0" name="Diamond 79"/>
            <p:cNvSpPr/>
            <p:nvPr/>
          </p:nvSpPr>
          <p:spPr>
            <a:xfrm>
              <a:off x="7696069" y="2920817"/>
              <a:ext cx="197456" cy="23164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>
              <a:off x="7778797" y="2693853"/>
              <a:ext cx="0" cy="229274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Connector: Elbow 2"/>
          <p:cNvCxnSpPr>
            <a:stCxn id="61" idx="1"/>
            <a:endCxn id="38" idx="3"/>
          </p:cNvCxnSpPr>
          <p:nvPr/>
        </p:nvCxnSpPr>
        <p:spPr>
          <a:xfrm rot="10800000">
            <a:off x="3952287" y="4707562"/>
            <a:ext cx="472725" cy="1270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endCxn id="50" idx="2"/>
          </p:cNvCxnSpPr>
          <p:nvPr/>
        </p:nvCxnSpPr>
        <p:spPr>
          <a:xfrm flipV="1">
            <a:off x="6017381" y="3599726"/>
            <a:ext cx="1748541" cy="113671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77130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928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latin typeface="Garamond" panose="02020404030301010803" pitchFamily="18" charset="0"/>
              </a:rPr>
              <a:t>Sequence Diagram for generic commands</a:t>
            </a:r>
            <a:endParaRPr lang="en-SG" dirty="0">
              <a:latin typeface="Garamond" panose="02020404030301010803" pitchFamily="18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1700911" y="456608"/>
            <a:ext cx="8790178" cy="5944784"/>
            <a:chOff x="180567" y="456608"/>
            <a:chExt cx="8790178" cy="5944784"/>
          </a:xfrm>
        </p:grpSpPr>
        <p:cxnSp>
          <p:nvCxnSpPr>
            <p:cNvPr id="53" name="Straight Connector 52"/>
            <p:cNvCxnSpPr>
              <a:stCxn id="45" idx="2"/>
            </p:cNvCxnSpPr>
            <p:nvPr/>
          </p:nvCxnSpPr>
          <p:spPr>
            <a:xfrm flipH="1">
              <a:off x="7190519" y="2788768"/>
              <a:ext cx="6895" cy="1032461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/>
            <p:cNvGrpSpPr/>
            <p:nvPr/>
          </p:nvGrpSpPr>
          <p:grpSpPr>
            <a:xfrm>
              <a:off x="180567" y="456608"/>
              <a:ext cx="8790178" cy="5944784"/>
              <a:chOff x="180567" y="717344"/>
              <a:chExt cx="8790178" cy="5944784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4928145" y="2252316"/>
                <a:ext cx="4042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200" dirty="0" smtClean="0"/>
                  <a:t>[Until first command that respond to </a:t>
                </a:r>
                <a:r>
                  <a:rPr lang="en-SG" sz="1200" dirty="0" err="1" smtClean="0"/>
                  <a:t>userInput</a:t>
                </a:r>
                <a:r>
                  <a:rPr lang="en-SG" sz="1200" dirty="0" smtClean="0"/>
                  <a:t>]</a:t>
                </a:r>
                <a:endParaRPr lang="en-SG" sz="1200" dirty="0"/>
              </a:p>
            </p:txBody>
          </p:sp>
          <p:grpSp>
            <p:nvGrpSpPr>
              <p:cNvPr id="56" name="Group 55"/>
              <p:cNvGrpSpPr/>
              <p:nvPr/>
            </p:nvGrpSpPr>
            <p:grpSpPr>
              <a:xfrm>
                <a:off x="180567" y="717344"/>
                <a:ext cx="8135660" cy="5944784"/>
                <a:chOff x="180567" y="717344"/>
                <a:chExt cx="8135660" cy="5944784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1811275" y="717344"/>
                  <a:ext cx="1592370" cy="533885"/>
                </a:xfrm>
                <a:prstGeom prst="rect">
                  <a:avLst/>
                </a:prstGeom>
                <a:gradFill>
                  <a:gsLst>
                    <a:gs pos="29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1400" dirty="0" smtClean="0">
                      <a:solidFill>
                        <a:schemeClr val="accent1"/>
                      </a:solidFill>
                    </a:rPr>
                    <a:t>:</a:t>
                  </a:r>
                  <a:r>
                    <a:rPr lang="en-SG" sz="1400" dirty="0" err="1" smtClean="0">
                      <a:solidFill>
                        <a:schemeClr val="accent1"/>
                      </a:solidFill>
                    </a:rPr>
                    <a:t>ControlUnit</a:t>
                  </a:r>
                  <a:endParaRPr lang="en-SG" sz="14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4097429" y="908244"/>
                  <a:ext cx="1636217" cy="533885"/>
                </a:xfrm>
                <a:prstGeom prst="rect">
                  <a:avLst/>
                </a:prstGeom>
                <a:gradFill>
                  <a:gsLst>
                    <a:gs pos="29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1400" dirty="0" smtClean="0">
                      <a:solidFill>
                        <a:schemeClr val="accent1"/>
                      </a:solidFill>
                    </a:rPr>
                    <a:t>:</a:t>
                  </a:r>
                  <a:r>
                    <a:rPr lang="en-SG" sz="1400" dirty="0" err="1" smtClean="0">
                      <a:solidFill>
                        <a:schemeClr val="accent1"/>
                      </a:solidFill>
                    </a:rPr>
                    <a:t>CommandManager</a:t>
                  </a:r>
                  <a:endParaRPr lang="en-SG" sz="14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6379305" y="2515619"/>
                  <a:ext cx="1636217" cy="533885"/>
                </a:xfrm>
                <a:prstGeom prst="rect">
                  <a:avLst/>
                </a:prstGeom>
                <a:gradFill>
                  <a:gsLst>
                    <a:gs pos="29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1400" dirty="0" smtClean="0">
                      <a:solidFill>
                        <a:schemeClr val="accent1"/>
                      </a:solidFill>
                    </a:rPr>
                    <a:t>:Command</a:t>
                  </a:r>
                  <a:endParaRPr lang="en-SG" sz="14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6360742" y="4246605"/>
                  <a:ext cx="1636217" cy="533885"/>
                </a:xfrm>
                <a:prstGeom prst="rect">
                  <a:avLst/>
                </a:prstGeom>
                <a:gradFill>
                  <a:gsLst>
                    <a:gs pos="29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1400" dirty="0" err="1" smtClean="0">
                      <a:solidFill>
                        <a:schemeClr val="accent1"/>
                      </a:solidFill>
                    </a:rPr>
                    <a:t>FoundCommand</a:t>
                  </a:r>
                  <a:endParaRPr lang="en-SG" sz="1400" dirty="0" smtClean="0">
                    <a:solidFill>
                      <a:schemeClr val="accent1"/>
                    </a:solidFill>
                  </a:endParaRPr>
                </a:p>
                <a:p>
                  <a:pPr algn="ctr"/>
                  <a:r>
                    <a:rPr lang="en-SG" sz="1400" dirty="0" smtClean="0">
                      <a:solidFill>
                        <a:schemeClr val="accent1"/>
                      </a:solidFill>
                    </a:rPr>
                    <a:t>:Command</a:t>
                  </a:r>
                  <a:endParaRPr lang="en-SG" sz="1400" dirty="0">
                    <a:solidFill>
                      <a:schemeClr val="accent1"/>
                    </a:solidFill>
                  </a:endParaRPr>
                </a:p>
              </p:txBody>
            </p:sp>
            <p:cxnSp>
              <p:nvCxnSpPr>
                <p:cNvPr id="48" name="Straight Connector 47"/>
                <p:cNvCxnSpPr>
                  <a:stCxn id="43" idx="2"/>
                </p:cNvCxnSpPr>
                <p:nvPr/>
              </p:nvCxnSpPr>
              <p:spPr>
                <a:xfrm>
                  <a:off x="2607460" y="1251229"/>
                  <a:ext cx="0" cy="5400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>
                  <a:stCxn id="44" idx="2"/>
                </p:cNvCxnSpPr>
                <p:nvPr/>
              </p:nvCxnSpPr>
              <p:spPr>
                <a:xfrm flipH="1">
                  <a:off x="4906294" y="1442128"/>
                  <a:ext cx="9244" cy="5220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>
                  <a:stCxn id="46" idx="2"/>
                </p:cNvCxnSpPr>
                <p:nvPr/>
              </p:nvCxnSpPr>
              <p:spPr>
                <a:xfrm>
                  <a:off x="7178851" y="4780490"/>
                  <a:ext cx="1595" cy="185131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Rectangle 77"/>
                <p:cNvSpPr/>
                <p:nvPr/>
              </p:nvSpPr>
              <p:spPr>
                <a:xfrm>
                  <a:off x="2550814" y="1418389"/>
                  <a:ext cx="108000" cy="5040000"/>
                </a:xfrm>
                <a:prstGeom prst="rect">
                  <a:avLst/>
                </a:prstGeom>
                <a:gradFill>
                  <a:gsLst>
                    <a:gs pos="29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1400" dirty="0" smtClean="0">
                      <a:solidFill>
                        <a:schemeClr val="accent1"/>
                      </a:solidFill>
                    </a:rPr>
                    <a:t>:</a:t>
                  </a:r>
                  <a:endParaRPr lang="en-SG" sz="14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4861537" y="1822639"/>
                  <a:ext cx="108000" cy="2160000"/>
                </a:xfrm>
                <a:prstGeom prst="rect">
                  <a:avLst/>
                </a:prstGeom>
                <a:gradFill>
                  <a:gsLst>
                    <a:gs pos="29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1400" dirty="0" smtClean="0">
                      <a:solidFill>
                        <a:schemeClr val="accent1"/>
                      </a:solidFill>
                    </a:rPr>
                    <a:t>:</a:t>
                  </a:r>
                  <a:endParaRPr lang="en-SG" sz="14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4861537" y="4204014"/>
                  <a:ext cx="108000" cy="1800000"/>
                </a:xfrm>
                <a:prstGeom prst="rect">
                  <a:avLst/>
                </a:prstGeom>
                <a:gradFill>
                  <a:gsLst>
                    <a:gs pos="29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1400" dirty="0" smtClean="0">
                      <a:solidFill>
                        <a:schemeClr val="accent1"/>
                      </a:solidFill>
                    </a:rPr>
                    <a:t>:</a:t>
                  </a:r>
                  <a:endParaRPr lang="en-SG" sz="14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7131496" y="3208639"/>
                  <a:ext cx="108000" cy="792000"/>
                </a:xfrm>
                <a:prstGeom prst="rect">
                  <a:avLst/>
                </a:prstGeom>
                <a:gradFill>
                  <a:gsLst>
                    <a:gs pos="29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1400" dirty="0" smtClean="0">
                      <a:solidFill>
                        <a:schemeClr val="accent1"/>
                      </a:solidFill>
                    </a:rPr>
                    <a:t>:</a:t>
                  </a:r>
                  <a:endParaRPr lang="en-SG" sz="1400" dirty="0">
                    <a:solidFill>
                      <a:schemeClr val="accent1"/>
                    </a:solidFill>
                  </a:endParaRPr>
                </a:p>
              </p:txBody>
            </p:sp>
            <p:grpSp>
              <p:nvGrpSpPr>
                <p:cNvPr id="90" name="Group 89"/>
                <p:cNvGrpSpPr/>
                <p:nvPr/>
              </p:nvGrpSpPr>
              <p:grpSpPr>
                <a:xfrm>
                  <a:off x="288757" y="1434172"/>
                  <a:ext cx="2242686" cy="356135"/>
                  <a:chOff x="240632" y="1722922"/>
                  <a:chExt cx="2242686" cy="356135"/>
                </a:xfrm>
              </p:grpSpPr>
              <p:cxnSp>
                <p:nvCxnSpPr>
                  <p:cNvPr id="85" name="Straight Arrow Connector 84"/>
                  <p:cNvCxnSpPr/>
                  <p:nvPr/>
                </p:nvCxnSpPr>
                <p:spPr>
                  <a:xfrm>
                    <a:off x="240632" y="2079057"/>
                    <a:ext cx="2242686" cy="0"/>
                  </a:xfrm>
                  <a:prstGeom prst="straightConnector1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250257" y="1722922"/>
                    <a:ext cx="2233061" cy="3539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sz="1700" i="1" dirty="0" smtClean="0"/>
                      <a:t>execute(</a:t>
                    </a:r>
                    <a:r>
                      <a:rPr lang="en-SG" sz="1700" i="1" dirty="0" err="1" smtClean="0"/>
                      <a:t>userInput</a:t>
                    </a:r>
                    <a:r>
                      <a:rPr lang="en-SG" sz="1700" i="1" dirty="0" smtClean="0"/>
                      <a:t>);</a:t>
                    </a:r>
                    <a:endParaRPr lang="en-SG" sz="1700" i="1" dirty="0"/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2508192" y="1750201"/>
                  <a:ext cx="2520000" cy="385010"/>
                  <a:chOff x="141981" y="1694047"/>
                  <a:chExt cx="2520000" cy="385010"/>
                </a:xfrm>
              </p:grpSpPr>
              <p:cxnSp>
                <p:nvCxnSpPr>
                  <p:cNvPr id="23" name="Straight Arrow Connector 22"/>
                  <p:cNvCxnSpPr/>
                  <p:nvPr/>
                </p:nvCxnSpPr>
                <p:spPr>
                  <a:xfrm>
                    <a:off x="339981" y="2079057"/>
                    <a:ext cx="2124000" cy="0"/>
                  </a:xfrm>
                  <a:prstGeom prst="straightConnector1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141981" y="1694047"/>
                    <a:ext cx="2520000" cy="3539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sz="1700" i="1" dirty="0" err="1" smtClean="0"/>
                      <a:t>delegateCommand</a:t>
                    </a:r>
                    <a:r>
                      <a:rPr lang="en-SG" sz="1700" i="1" dirty="0" smtClean="0"/>
                      <a:t>();</a:t>
                    </a:r>
                    <a:endParaRPr lang="en-SG" sz="1700" i="1" dirty="0"/>
                  </a:p>
                </p:txBody>
              </p:sp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4787717" y="3057601"/>
                  <a:ext cx="2520000" cy="385010"/>
                  <a:chOff x="141981" y="1694047"/>
                  <a:chExt cx="2520000" cy="385010"/>
                </a:xfrm>
              </p:grpSpPr>
              <p:cxnSp>
                <p:nvCxnSpPr>
                  <p:cNvPr id="26" name="Straight Arrow Connector 25"/>
                  <p:cNvCxnSpPr/>
                  <p:nvPr/>
                </p:nvCxnSpPr>
                <p:spPr>
                  <a:xfrm>
                    <a:off x="339981" y="2079057"/>
                    <a:ext cx="2124000" cy="0"/>
                  </a:xfrm>
                  <a:prstGeom prst="straightConnector1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141981" y="1694047"/>
                    <a:ext cx="2520000" cy="3539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sz="1700" i="1" dirty="0" err="1" smtClean="0"/>
                      <a:t>respondTo</a:t>
                    </a:r>
                    <a:r>
                      <a:rPr lang="en-SG" sz="1700" dirty="0" smtClean="0"/>
                      <a:t>();</a:t>
                    </a:r>
                    <a:endParaRPr lang="en-SG" sz="1700" dirty="0"/>
                  </a:p>
                </p:txBody>
              </p:sp>
            </p:grpSp>
            <p:sp>
              <p:nvSpPr>
                <p:cNvPr id="28" name="Rectangle 27"/>
                <p:cNvSpPr/>
                <p:nvPr/>
              </p:nvSpPr>
              <p:spPr>
                <a:xfrm>
                  <a:off x="4081112" y="2252312"/>
                  <a:ext cx="4235115" cy="188655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4081113" y="2252313"/>
                  <a:ext cx="693017" cy="38501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dirty="0" smtClean="0">
                      <a:solidFill>
                        <a:sysClr val="windowText" lastClr="000000"/>
                      </a:solidFill>
                    </a:rPr>
                    <a:t>Loop</a:t>
                  </a:r>
                  <a:endParaRPr lang="en-SG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32" name="Group 31"/>
                <p:cNvGrpSpPr/>
                <p:nvPr/>
              </p:nvGrpSpPr>
              <p:grpSpPr>
                <a:xfrm>
                  <a:off x="4776492" y="4788501"/>
                  <a:ext cx="2520000" cy="385010"/>
                  <a:chOff x="141981" y="1694047"/>
                  <a:chExt cx="2520000" cy="385010"/>
                </a:xfrm>
              </p:grpSpPr>
              <p:cxnSp>
                <p:nvCxnSpPr>
                  <p:cNvPr id="33" name="Straight Arrow Connector 32"/>
                  <p:cNvCxnSpPr/>
                  <p:nvPr/>
                </p:nvCxnSpPr>
                <p:spPr>
                  <a:xfrm>
                    <a:off x="339981" y="2079057"/>
                    <a:ext cx="2124000" cy="0"/>
                  </a:xfrm>
                  <a:prstGeom prst="straightConnector1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141981" y="1694047"/>
                    <a:ext cx="2520000" cy="3539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sz="1700" i="1" dirty="0" smtClean="0"/>
                      <a:t>execute(</a:t>
                    </a:r>
                    <a:r>
                      <a:rPr lang="en-SG" sz="1700" i="1" dirty="0" err="1" smtClean="0"/>
                      <a:t>userInput</a:t>
                    </a:r>
                    <a:r>
                      <a:rPr lang="en-SG" sz="1700" i="1" dirty="0" smtClean="0"/>
                      <a:t>);</a:t>
                    </a:r>
                    <a:endParaRPr lang="en-SG" sz="1700" i="1" dirty="0"/>
                  </a:p>
                </p:txBody>
              </p:sp>
            </p:grpSp>
            <p:sp>
              <p:nvSpPr>
                <p:cNvPr id="35" name="Rectangle 34"/>
                <p:cNvSpPr/>
                <p:nvPr/>
              </p:nvSpPr>
              <p:spPr>
                <a:xfrm>
                  <a:off x="7124850" y="4885805"/>
                  <a:ext cx="108000" cy="1080000"/>
                </a:xfrm>
                <a:prstGeom prst="rect">
                  <a:avLst/>
                </a:prstGeom>
                <a:gradFill>
                  <a:gsLst>
                    <a:gs pos="29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1400" dirty="0" smtClean="0">
                      <a:solidFill>
                        <a:schemeClr val="accent1"/>
                      </a:solidFill>
                    </a:rPr>
                    <a:t>:</a:t>
                  </a:r>
                  <a:endParaRPr lang="en-SG" sz="1400" dirty="0">
                    <a:solidFill>
                      <a:schemeClr val="accent1"/>
                    </a:solidFill>
                  </a:endParaRPr>
                </a:p>
              </p:txBody>
            </p:sp>
            <p:grpSp>
              <p:nvGrpSpPr>
                <p:cNvPr id="36" name="Group 35"/>
                <p:cNvGrpSpPr/>
                <p:nvPr/>
              </p:nvGrpSpPr>
              <p:grpSpPr>
                <a:xfrm>
                  <a:off x="4776492" y="3489126"/>
                  <a:ext cx="2520000" cy="385010"/>
                  <a:chOff x="141981" y="1694047"/>
                  <a:chExt cx="2520000" cy="385010"/>
                </a:xfrm>
              </p:grpSpPr>
              <p:cxnSp>
                <p:nvCxnSpPr>
                  <p:cNvPr id="37" name="Straight Arrow Connector 36"/>
                  <p:cNvCxnSpPr/>
                  <p:nvPr/>
                </p:nvCxnSpPr>
                <p:spPr>
                  <a:xfrm>
                    <a:off x="339981" y="2079057"/>
                    <a:ext cx="2124000" cy="0"/>
                  </a:xfrm>
                  <a:prstGeom prst="straightConnector1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  <a:prstDash val="sysDash"/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141981" y="1694047"/>
                    <a:ext cx="2520000" cy="3539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sz="1700" i="1" dirty="0" smtClean="0"/>
                      <a:t>return true/false</a:t>
                    </a:r>
                    <a:endParaRPr lang="en-SG" sz="1700" i="1" dirty="0"/>
                  </a:p>
                </p:txBody>
              </p:sp>
            </p:grpSp>
            <p:grpSp>
              <p:nvGrpSpPr>
                <p:cNvPr id="39" name="Group 38"/>
                <p:cNvGrpSpPr/>
                <p:nvPr/>
              </p:nvGrpSpPr>
              <p:grpSpPr>
                <a:xfrm>
                  <a:off x="4765267" y="5248901"/>
                  <a:ext cx="2520000" cy="385010"/>
                  <a:chOff x="141981" y="1694047"/>
                  <a:chExt cx="2520000" cy="385010"/>
                </a:xfrm>
              </p:grpSpPr>
              <p:cxnSp>
                <p:nvCxnSpPr>
                  <p:cNvPr id="40" name="Straight Arrow Connector 39"/>
                  <p:cNvCxnSpPr/>
                  <p:nvPr/>
                </p:nvCxnSpPr>
                <p:spPr>
                  <a:xfrm>
                    <a:off x="339981" y="2079057"/>
                    <a:ext cx="2124000" cy="0"/>
                  </a:xfrm>
                  <a:prstGeom prst="straightConnector1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  <a:prstDash val="sysDash"/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141981" y="1694047"/>
                    <a:ext cx="2520000" cy="3539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sz="1700" i="1" dirty="0" smtClean="0"/>
                      <a:t>return </a:t>
                    </a:r>
                    <a:r>
                      <a:rPr lang="en-SG" sz="1700" i="1" dirty="0" err="1" smtClean="0"/>
                      <a:t>CommandResult</a:t>
                    </a:r>
                    <a:endParaRPr lang="en-SG" sz="1700" i="1" dirty="0"/>
                  </a:p>
                </p:txBody>
              </p:sp>
            </p:grpSp>
            <p:grpSp>
              <p:nvGrpSpPr>
                <p:cNvPr id="42" name="Group 41"/>
                <p:cNvGrpSpPr/>
                <p:nvPr/>
              </p:nvGrpSpPr>
              <p:grpSpPr>
                <a:xfrm>
                  <a:off x="2501792" y="5420551"/>
                  <a:ext cx="2520000" cy="385010"/>
                  <a:chOff x="141981" y="1694047"/>
                  <a:chExt cx="2520000" cy="385010"/>
                </a:xfrm>
              </p:grpSpPr>
              <p:cxnSp>
                <p:nvCxnSpPr>
                  <p:cNvPr id="47" name="Straight Arrow Connector 46"/>
                  <p:cNvCxnSpPr/>
                  <p:nvPr/>
                </p:nvCxnSpPr>
                <p:spPr>
                  <a:xfrm>
                    <a:off x="339981" y="2079057"/>
                    <a:ext cx="2124000" cy="0"/>
                  </a:xfrm>
                  <a:prstGeom prst="straightConnector1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  <a:prstDash val="sysDash"/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141981" y="1694047"/>
                    <a:ext cx="2520000" cy="3539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sz="1700" i="1" dirty="0" smtClean="0"/>
                      <a:t>return </a:t>
                    </a:r>
                    <a:r>
                      <a:rPr lang="en-SG" sz="1700" i="1" dirty="0" err="1" smtClean="0"/>
                      <a:t>CommandResult</a:t>
                    </a:r>
                    <a:endParaRPr lang="en-SG" sz="1700" i="1" dirty="0"/>
                  </a:p>
                </p:txBody>
              </p:sp>
            </p:grpSp>
            <p:grpSp>
              <p:nvGrpSpPr>
                <p:cNvPr id="50" name="Group 49"/>
                <p:cNvGrpSpPr/>
                <p:nvPr/>
              </p:nvGrpSpPr>
              <p:grpSpPr>
                <a:xfrm>
                  <a:off x="180567" y="5611451"/>
                  <a:ext cx="2520000" cy="385010"/>
                  <a:chOff x="141981" y="1694047"/>
                  <a:chExt cx="2520000" cy="385010"/>
                </a:xfrm>
              </p:grpSpPr>
              <p:cxnSp>
                <p:nvCxnSpPr>
                  <p:cNvPr id="52" name="Straight Arrow Connector 51"/>
                  <p:cNvCxnSpPr/>
                  <p:nvPr/>
                </p:nvCxnSpPr>
                <p:spPr>
                  <a:xfrm>
                    <a:off x="339981" y="2079057"/>
                    <a:ext cx="2124000" cy="0"/>
                  </a:xfrm>
                  <a:prstGeom prst="straightConnector1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  <a:prstDash val="sysDash"/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141981" y="1694047"/>
                    <a:ext cx="2520000" cy="3539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sz="1700" i="1" dirty="0" smtClean="0"/>
                      <a:t>return </a:t>
                    </a:r>
                    <a:r>
                      <a:rPr lang="en-SG" sz="1700" i="1" dirty="0" err="1" smtClean="0"/>
                      <a:t>CommandResult</a:t>
                    </a:r>
                    <a:endParaRPr lang="en-SG" sz="1700" i="1" dirty="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xmlns="" val="1577130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136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latin typeface="Garamond" panose="02020404030301010803" pitchFamily="18" charset="0"/>
              </a:rPr>
              <a:t>Architecture Diagram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622102" y="1525696"/>
            <a:ext cx="7101255" cy="3463636"/>
            <a:chOff x="2622102" y="1525696"/>
            <a:chExt cx="7101255" cy="3463636"/>
          </a:xfrm>
        </p:grpSpPr>
        <p:grpSp>
          <p:nvGrpSpPr>
            <p:cNvPr id="44" name="Group 43"/>
            <p:cNvGrpSpPr/>
            <p:nvPr/>
          </p:nvGrpSpPr>
          <p:grpSpPr>
            <a:xfrm>
              <a:off x="2622102" y="1525696"/>
              <a:ext cx="7101255" cy="3463636"/>
              <a:chOff x="2594599" y="1542474"/>
              <a:chExt cx="7101255" cy="346363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454398" y="2505891"/>
                <a:ext cx="5218547" cy="2500219"/>
              </a:xfrm>
              <a:prstGeom prst="rect">
                <a:avLst/>
              </a:prstGeom>
              <a:solidFill>
                <a:schemeClr val="bg1">
                  <a:lumMod val="95000"/>
                  <a:alpha val="43000"/>
                </a:schemeClr>
              </a:solidFill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/>
                  <a:t> </a:t>
                </a:r>
              </a:p>
            </p:txBody>
          </p:sp>
          <p:sp>
            <p:nvSpPr>
              <p:cNvPr id="11" name="Smiley Face 10"/>
              <p:cNvSpPr/>
              <p:nvPr/>
            </p:nvSpPr>
            <p:spPr>
              <a:xfrm>
                <a:off x="2594599" y="2883661"/>
                <a:ext cx="508000" cy="480291"/>
              </a:xfrm>
              <a:prstGeom prst="smileyFac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13" name="Rectangle: Rounded Corners 12"/>
              <p:cNvSpPr/>
              <p:nvPr/>
            </p:nvSpPr>
            <p:spPr>
              <a:xfrm>
                <a:off x="3809995" y="2761670"/>
                <a:ext cx="794329" cy="757381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chemeClr val="accent1"/>
                    </a:solidFill>
                    <a:latin typeface="Garamond" panose="02020404030301010803" pitchFamily="18" charset="0"/>
                  </a:rPr>
                  <a:t>UI</a:t>
                </a: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3188855" y="3123807"/>
                <a:ext cx="531086" cy="2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4195603" y="2213345"/>
                <a:ext cx="11556" cy="474438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Cloud 25"/>
              <p:cNvSpPr/>
              <p:nvPr/>
            </p:nvSpPr>
            <p:spPr>
              <a:xfrm>
                <a:off x="3766112" y="1542474"/>
                <a:ext cx="1295415" cy="633928"/>
              </a:xfrm>
              <a:prstGeom prst="cloud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chemeClr val="accent2"/>
                    </a:solidFill>
                    <a:latin typeface="Garamond" panose="02020404030301010803" pitchFamily="18" charset="0"/>
                  </a:rPr>
                  <a:t>Web</a:t>
                </a:r>
              </a:p>
            </p:txBody>
          </p:sp>
          <p:sp>
            <p:nvSpPr>
              <p:cNvPr id="27" name="Rectangle: Rounded Corners 26"/>
              <p:cNvSpPr/>
              <p:nvPr/>
            </p:nvSpPr>
            <p:spPr>
              <a:xfrm>
                <a:off x="5315518" y="2750003"/>
                <a:ext cx="1168404" cy="75738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chemeClr val="accent2"/>
                    </a:solidFill>
                    <a:latin typeface="Garamond" panose="02020404030301010803" pitchFamily="18" charset="0"/>
                  </a:rPr>
                  <a:t>Control</a:t>
                </a:r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>
                <a:off x="4694378" y="3128694"/>
                <a:ext cx="531086" cy="2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6573976" y="3128691"/>
                <a:ext cx="531086" cy="2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: Rounded Corners 29"/>
              <p:cNvSpPr/>
              <p:nvPr/>
            </p:nvSpPr>
            <p:spPr>
              <a:xfrm>
                <a:off x="7195116" y="2768471"/>
                <a:ext cx="1168404" cy="757381"/>
              </a:xfrm>
              <a:prstGeom prst="roundRect">
                <a:avLst/>
              </a:prstGeom>
              <a:solidFill>
                <a:srgbClr val="FEC6DE"/>
              </a:solidFill>
              <a:ln>
                <a:solidFill>
                  <a:srgbClr val="D945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rgbClr val="D94584"/>
                    </a:solidFill>
                    <a:latin typeface="Garamond" panose="02020404030301010803" pitchFamily="18" charset="0"/>
                  </a:rPr>
                  <a:t>Storage</a:t>
                </a: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8453574" y="3126249"/>
                <a:ext cx="531086" cy="2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26" name="Picture 2" descr="http://www.graphicsfuel.com/wp-content/uploads/2012/03/folder-icon-512x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25104" y="2838432"/>
                <a:ext cx="570750" cy="5707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" name="Rectangle: Rounded Corners 32"/>
              <p:cNvSpPr/>
              <p:nvPr/>
            </p:nvSpPr>
            <p:spPr>
              <a:xfrm>
                <a:off x="7028873" y="4020008"/>
                <a:ext cx="1258458" cy="75738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chemeClr val="accent6"/>
                    </a:solidFill>
                    <a:latin typeface="Garamond" panose="02020404030301010803" pitchFamily="18" charset="0"/>
                  </a:rPr>
                  <a:t>Command</a:t>
                </a:r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>
                <a:off x="6573976" y="3567006"/>
                <a:ext cx="390242" cy="393381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flipV="1">
                <a:off x="5899720" y="3567006"/>
                <a:ext cx="0" cy="393381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: Rounded Corners 38"/>
              <p:cNvSpPr/>
              <p:nvPr/>
            </p:nvSpPr>
            <p:spPr>
              <a:xfrm>
                <a:off x="5315518" y="4020009"/>
                <a:ext cx="1168404" cy="757381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chemeClr val="tx2"/>
                    </a:solidFill>
                    <a:latin typeface="Garamond" panose="02020404030301010803" pitchFamily="18" charset="0"/>
                  </a:rPr>
                  <a:t>Model</a:t>
                </a:r>
              </a:p>
            </p:txBody>
          </p:sp>
          <p:sp>
            <p:nvSpPr>
              <p:cNvPr id="45" name="Rectangle: Rounded Corners 44"/>
              <p:cNvSpPr/>
              <p:nvPr/>
            </p:nvSpPr>
            <p:spPr>
              <a:xfrm>
                <a:off x="3622957" y="4020007"/>
                <a:ext cx="1168404" cy="757381"/>
              </a:xfrm>
              <a:prstGeom prst="roundRect">
                <a:avLst/>
              </a:prstGeom>
              <a:solidFill>
                <a:srgbClr val="FBB7B7"/>
              </a:solidFill>
              <a:ln>
                <a:solidFill>
                  <a:srgbClr val="E3381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rgbClr val="E3381B"/>
                    </a:solidFill>
                    <a:latin typeface="Garamond" panose="02020404030301010803" pitchFamily="18" charset="0"/>
                  </a:rPr>
                  <a:t>Main</a:t>
                </a: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V="1">
                <a:off x="4195603" y="3559309"/>
                <a:ext cx="0" cy="393381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2629880" y="3305940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>
                  <a:solidFill>
                    <a:schemeClr val="bg2">
                      <a:lumMod val="50000"/>
                    </a:schemeClr>
                  </a:solidFill>
                  <a:latin typeface="Garamond" panose="02020404030301010803" pitchFamily="18" charset="0"/>
                </a:rPr>
                <a:t>Jim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289237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26308" y="3145741"/>
            <a:ext cx="1476463" cy="52322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6"/>
                </a:solidFill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en-SG" sz="1400" dirty="0">
                <a:solidFill>
                  <a:schemeClr val="accent6"/>
                </a:solidFill>
                <a:latin typeface="Consolas" panose="020B0609020204030204" pitchFamily="49" charset="0"/>
              </a:rPr>
              <a:t>Command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43636" y="1869527"/>
            <a:ext cx="64455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1"/>
                </a:solidFill>
                <a:latin typeface="Consolas" panose="020B0609020204030204" pitchFamily="49" charset="0"/>
              </a:rPr>
              <a:t>Main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398" y="2576389"/>
            <a:ext cx="189591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1"/>
                </a:solidFill>
                <a:latin typeface="Consolas" panose="020B0609020204030204" pitchFamily="49" charset="0"/>
              </a:rPr>
              <a:t>ConsoleController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78056" y="2569751"/>
            <a:ext cx="1352728" cy="3077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2"/>
                </a:solidFill>
                <a:latin typeface="Consolas" panose="020B0609020204030204" pitchFamily="49" charset="0"/>
              </a:rPr>
              <a:t>ControlUnit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78056" y="3253463"/>
            <a:ext cx="1586221" cy="3077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2"/>
                </a:solidFill>
                <a:latin typeface="Consolas" panose="020B0609020204030204" pitchFamily="49" charset="0"/>
              </a:rPr>
              <a:t>CommandManager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65637" y="1869526"/>
            <a:ext cx="998640" cy="307777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Schedule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748169" y="3407351"/>
            <a:ext cx="494951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4013646" y="2202554"/>
            <a:ext cx="8550" cy="325432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013646" y="2925740"/>
            <a:ext cx="3980" cy="30878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525087" y="2730278"/>
            <a:ext cx="46908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665913" y="2236061"/>
            <a:ext cx="0" cy="29192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116583" y="4121361"/>
            <a:ext cx="1895912" cy="52322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en-SG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CommandResult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4581084" y="2216150"/>
            <a:ext cx="8389" cy="998465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060559" y="3740768"/>
            <a:ext cx="3980" cy="308786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or: Elbow 48"/>
          <p:cNvCxnSpPr/>
          <p:nvPr/>
        </p:nvCxnSpPr>
        <p:spPr>
          <a:xfrm>
            <a:off x="1665913" y="3003260"/>
            <a:ext cx="3329731" cy="1451295"/>
          </a:xfrm>
          <a:prstGeom prst="bentConnector3">
            <a:avLst>
              <a:gd name="adj1" fmla="val -136"/>
            </a:avLst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326308" y="1862240"/>
            <a:ext cx="613100" cy="307777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Task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4748169" y="2023414"/>
            <a:ext cx="494951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6885959" y="3407351"/>
            <a:ext cx="595617" cy="77520"/>
            <a:chOff x="6858297" y="1855336"/>
            <a:chExt cx="595617" cy="77520"/>
          </a:xfrm>
        </p:grpSpPr>
        <p:cxnSp>
          <p:nvCxnSpPr>
            <p:cNvPr id="56" name="Straight Arrow Connector 55"/>
            <p:cNvCxnSpPr/>
            <p:nvPr/>
          </p:nvCxnSpPr>
          <p:spPr>
            <a:xfrm flipH="1">
              <a:off x="6858297" y="1896060"/>
              <a:ext cx="595617" cy="0"/>
            </a:xfrm>
            <a:prstGeom prst="straightConnector1">
              <a:avLst/>
            </a:prstGeom>
            <a:ln>
              <a:solidFill>
                <a:schemeClr val="accent6"/>
              </a:solidFill>
              <a:prstDash val="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948247" y="1855336"/>
              <a:ext cx="0" cy="7752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7571588" y="2877528"/>
            <a:ext cx="1588853" cy="3077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6"/>
                </a:solidFill>
                <a:latin typeface="Consolas" panose="020B0609020204030204" pitchFamily="49" charset="0"/>
              </a:rPr>
              <a:t>InvalidCommand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571589" y="3330982"/>
            <a:ext cx="1588853" cy="3077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6"/>
                </a:solidFill>
                <a:latin typeface="Consolas" panose="020B0609020204030204" pitchFamily="49" charset="0"/>
              </a:rPr>
              <a:t>…Command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571588" y="2423407"/>
            <a:ext cx="1588853" cy="3077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6"/>
                </a:solidFill>
                <a:latin typeface="Consolas" panose="020B0609020204030204" pitchFamily="49" charset="0"/>
              </a:rPr>
              <a:t>AddCommand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7242241" y="2609424"/>
            <a:ext cx="6301" cy="818289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7242241" y="2609424"/>
            <a:ext cx="203935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7274571" y="3020441"/>
            <a:ext cx="203935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7130726" y="4252469"/>
            <a:ext cx="595617" cy="77520"/>
            <a:chOff x="6858297" y="1855336"/>
            <a:chExt cx="595617" cy="77520"/>
          </a:xfrm>
        </p:grpSpPr>
        <p:cxnSp>
          <p:nvCxnSpPr>
            <p:cNvPr id="80" name="Straight Arrow Connector 79"/>
            <p:cNvCxnSpPr/>
            <p:nvPr/>
          </p:nvCxnSpPr>
          <p:spPr>
            <a:xfrm flipH="1">
              <a:off x="6858297" y="1896060"/>
              <a:ext cx="595617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prstDash val="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6948247" y="1855336"/>
              <a:ext cx="0" cy="7752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>
            <a:off x="7816355" y="4590866"/>
            <a:ext cx="2230775" cy="30777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InvalidCommandResult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816356" y="5044320"/>
            <a:ext cx="2230774" cy="30777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…CommandResult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816356" y="4136745"/>
            <a:ext cx="2230774" cy="30777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AddCommandResult</a:t>
            </a:r>
          </a:p>
        </p:txBody>
      </p:sp>
      <p:cxnSp>
        <p:nvCxnSpPr>
          <p:cNvPr id="85" name="Straight Connector 84"/>
          <p:cNvCxnSpPr/>
          <p:nvPr/>
        </p:nvCxnSpPr>
        <p:spPr>
          <a:xfrm>
            <a:off x="7487008" y="4322762"/>
            <a:ext cx="6301" cy="818289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7487008" y="5144804"/>
            <a:ext cx="203935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7519338" y="4733779"/>
            <a:ext cx="203935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/>
          <p:cNvCxnSpPr/>
          <p:nvPr/>
        </p:nvCxnSpPr>
        <p:spPr>
          <a:xfrm>
            <a:off x="9250454" y="2576389"/>
            <a:ext cx="886689" cy="1713338"/>
          </a:xfrm>
          <a:prstGeom prst="bentConnector3">
            <a:avLst>
              <a:gd name="adj1" fmla="val 125781"/>
            </a:avLst>
          </a:prstGeom>
          <a:ln>
            <a:solidFill>
              <a:schemeClr val="accent6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/>
          <p:cNvCxnSpPr/>
          <p:nvPr/>
        </p:nvCxnSpPr>
        <p:spPr>
          <a:xfrm>
            <a:off x="9250453" y="3031416"/>
            <a:ext cx="886689" cy="1713338"/>
          </a:xfrm>
          <a:prstGeom prst="bentConnector3">
            <a:avLst>
              <a:gd name="adj1" fmla="val 171614"/>
            </a:avLst>
          </a:prstGeom>
          <a:ln>
            <a:solidFill>
              <a:schemeClr val="accent6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4" name="Connector: Elbow 93"/>
          <p:cNvCxnSpPr/>
          <p:nvPr/>
        </p:nvCxnSpPr>
        <p:spPr>
          <a:xfrm>
            <a:off x="9250454" y="3484870"/>
            <a:ext cx="886688" cy="1713338"/>
          </a:xfrm>
          <a:prstGeom prst="bentConnector3">
            <a:avLst>
              <a:gd name="adj1" fmla="val 218490"/>
            </a:avLst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6083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2210</TotalTime>
  <Words>149</Words>
  <Application>Microsoft Office PowerPoint</Application>
  <PresentationFormat>Custom</PresentationFormat>
  <Paragraphs>109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Charlton Lim</dc:creator>
  <cp:lastModifiedBy>Rong Hua Lui</cp:lastModifiedBy>
  <cp:revision>61</cp:revision>
  <dcterms:created xsi:type="dcterms:W3CDTF">2016-09-20T14:53:48Z</dcterms:created>
  <dcterms:modified xsi:type="dcterms:W3CDTF">2016-10-27T14:09:08Z</dcterms:modified>
</cp:coreProperties>
</file>