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58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7B7"/>
    <a:srgbClr val="FAA0A0"/>
    <a:srgbClr val="FB9989"/>
    <a:srgbClr val="F9A695"/>
    <a:srgbClr val="FEC6DE"/>
    <a:srgbClr val="E6C8FC"/>
    <a:srgbClr val="F7D1C9"/>
    <a:srgbClr val="E3381B"/>
    <a:srgbClr val="F1A899"/>
    <a:srgbClr val="D9458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656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88596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51498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1401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30535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6355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8803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7617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44280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04161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3672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50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87FE-50F0-4561-88DF-C9C624F56716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49579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Architecture Diagram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537003" y="2414973"/>
            <a:ext cx="5645209" cy="2500219"/>
            <a:chOff x="2339295" y="2489113"/>
            <a:chExt cx="5645209" cy="2500219"/>
          </a:xfrm>
        </p:grpSpPr>
        <p:sp>
          <p:nvSpPr>
            <p:cNvPr id="5" name="Rectangle 4"/>
            <p:cNvSpPr/>
            <p:nvPr/>
          </p:nvSpPr>
          <p:spPr>
            <a:xfrm>
              <a:off x="3481902" y="2489113"/>
              <a:ext cx="4502602" cy="2500219"/>
            </a:xfrm>
            <a:prstGeom prst="rect">
              <a:avLst/>
            </a:prstGeom>
            <a:solidFill>
              <a:schemeClr val="bg1">
                <a:lumMod val="95000"/>
                <a:alpha val="43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 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339295" y="3366501"/>
              <a:ext cx="508000" cy="808389"/>
              <a:chOff x="2622102" y="2866883"/>
              <a:chExt cx="508000" cy="808389"/>
            </a:xfrm>
          </p:grpSpPr>
          <p:sp>
            <p:nvSpPr>
              <p:cNvPr id="11" name="Smiley Face 10"/>
              <p:cNvSpPr/>
              <p:nvPr/>
            </p:nvSpPr>
            <p:spPr>
              <a:xfrm>
                <a:off x="2622102" y="2866883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29880" y="330594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chemeClr val="bg2">
                        <a:lumMod val="50000"/>
                      </a:schemeClr>
                    </a:solidFill>
                    <a:latin typeface="Garamond" panose="02020404030301010803" pitchFamily="18" charset="0"/>
                  </a:rPr>
                  <a:t>Jim</a:t>
                </a:r>
              </a:p>
            </p:txBody>
          </p:sp>
        </p:grpSp>
        <p:sp>
          <p:nvSpPr>
            <p:cNvPr id="3" name="Rectangle: Rounded Corners 2"/>
            <p:cNvSpPr/>
            <p:nvPr/>
          </p:nvSpPr>
          <p:spPr>
            <a:xfrm>
              <a:off x="6328917" y="3413863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Model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3833700" y="2733272"/>
              <a:ext cx="1451727" cy="78529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View</a:t>
              </a:r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3879390" y="4020519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Controller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3007551" y="3111525"/>
              <a:ext cx="760644" cy="302338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3030331" y="3995713"/>
              <a:ext cx="772703" cy="41176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5439281" y="4016478"/>
              <a:ext cx="827793" cy="39810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370115" y="3058985"/>
              <a:ext cx="827793" cy="354878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76542" y="2867092"/>
              <a:ext cx="609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Sees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35192" y="4307036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Interacts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1119" y="4307036"/>
              <a:ext cx="1360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Manipulates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03988" y="2867092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Updates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3957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9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Model Diagram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75378" y="1923068"/>
            <a:ext cx="10631054" cy="3948343"/>
            <a:chOff x="775378" y="1923068"/>
            <a:chExt cx="10631054" cy="394834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547887" y="1923068"/>
              <a:ext cx="7858545" cy="3948343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 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775378" y="2320191"/>
              <a:ext cx="1451727" cy="78529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View</a:t>
              </a:r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775379" y="3843875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Controller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827283" y="2014591"/>
              <a:ext cx="867266" cy="367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accent6"/>
                  </a:solidFill>
                </a:rPr>
                <a:t>Model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27283" y="2494490"/>
              <a:ext cx="1414020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Schedule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241303" y="2912884"/>
              <a:ext cx="55618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806912" y="2492173"/>
              <a:ext cx="1414020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State</a:t>
              </a:r>
            </a:p>
          </p:txBody>
        </p:sp>
        <p:sp>
          <p:nvSpPr>
            <p:cNvPr id="10" name="Diamond 9"/>
            <p:cNvSpPr/>
            <p:nvPr/>
          </p:nvSpPr>
          <p:spPr>
            <a:xfrm>
              <a:off x="5250730" y="2818616"/>
              <a:ext cx="311084" cy="188536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231924" y="2914454"/>
              <a:ext cx="55618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7797533" y="2493743"/>
              <a:ext cx="1414020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Task</a:t>
              </a:r>
            </a:p>
          </p:txBody>
        </p:sp>
        <p:sp>
          <p:nvSpPr>
            <p:cNvPr id="28" name="Diamond 27"/>
            <p:cNvSpPr/>
            <p:nvPr/>
          </p:nvSpPr>
          <p:spPr>
            <a:xfrm>
              <a:off x="7241351" y="2820186"/>
              <a:ext cx="311084" cy="188536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9192703" y="2914452"/>
              <a:ext cx="55618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758312" y="2493741"/>
              <a:ext cx="1414020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Reminder</a:t>
              </a:r>
            </a:p>
          </p:txBody>
        </p:sp>
        <p:sp>
          <p:nvSpPr>
            <p:cNvPr id="31" name="Diamond 30"/>
            <p:cNvSpPr/>
            <p:nvPr/>
          </p:nvSpPr>
          <p:spPr>
            <a:xfrm>
              <a:off x="9202130" y="2820184"/>
              <a:ext cx="311084" cy="188536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38278" y="3815811"/>
              <a:ext cx="1773249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accent6"/>
                  </a:solidFill>
                </a:rPr>
                <a:t>&lt;&lt;Interface&gt;&gt;</a:t>
              </a:r>
            </a:p>
            <a:p>
              <a:pPr algn="ctr"/>
              <a:r>
                <a:rPr lang="en-SG" dirty="0" err="1" smtClean="0">
                  <a:solidFill>
                    <a:schemeClr val="accent6"/>
                  </a:solidFill>
                </a:rPr>
                <a:t>ScheduleStorage</a:t>
              </a:r>
              <a:endParaRPr lang="en-SG" dirty="0">
                <a:solidFill>
                  <a:schemeClr val="accent6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47537" y="3815811"/>
              <a:ext cx="2218447" cy="84142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XMLScheduleStorage</a:t>
              </a:r>
            </a:p>
          </p:txBody>
        </p:sp>
        <p:cxnSp>
          <p:nvCxnSpPr>
            <p:cNvPr id="13" name="Straight Arrow Connector 12"/>
            <p:cNvCxnSpPr>
              <a:stCxn id="34" idx="1"/>
              <a:endCxn id="33" idx="3"/>
            </p:cNvCxnSpPr>
            <p:nvPr/>
          </p:nvCxnSpPr>
          <p:spPr>
            <a:xfrm flipH="1">
              <a:off x="5611527" y="4236522"/>
              <a:ext cx="436010" cy="0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2296119" y="4236522"/>
              <a:ext cx="1205622" cy="8078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2307758" y="2712837"/>
              <a:ext cx="1134295" cy="942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194575" y="4287901"/>
              <a:ext cx="1360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Manipulates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26058" y="2712837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Updates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825683" y="4899140"/>
            <a:ext cx="1414020" cy="841422"/>
          </a:xfrm>
          <a:prstGeom prst="rect">
            <a:avLst/>
          </a:prstGeom>
          <a:gradFill>
            <a:gsLst>
              <a:gs pos="8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accent6"/>
                </a:solidFill>
              </a:rPr>
              <a:t>Adapted-Schedule</a:t>
            </a:r>
            <a:endParaRPr lang="en-SG" dirty="0">
              <a:solidFill>
                <a:schemeClr val="accent6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239703" y="5317534"/>
            <a:ext cx="556182" cy="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805312" y="4896823"/>
            <a:ext cx="1414020" cy="841422"/>
          </a:xfrm>
          <a:prstGeom prst="rect">
            <a:avLst/>
          </a:prstGeom>
          <a:gradFill>
            <a:gsLst>
              <a:gs pos="8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accent6"/>
                </a:solidFill>
              </a:rPr>
              <a:t>Adapted-State</a:t>
            </a:r>
            <a:endParaRPr lang="en-SG" dirty="0">
              <a:solidFill>
                <a:schemeClr val="accent6"/>
              </a:solidFill>
            </a:endParaRPr>
          </a:p>
        </p:txBody>
      </p:sp>
      <p:sp>
        <p:nvSpPr>
          <p:cNvPr id="54" name="Diamond 53"/>
          <p:cNvSpPr/>
          <p:nvPr/>
        </p:nvSpPr>
        <p:spPr>
          <a:xfrm>
            <a:off x="5249130" y="5223266"/>
            <a:ext cx="311084" cy="188536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230324" y="5319104"/>
            <a:ext cx="556182" cy="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795933" y="4898393"/>
            <a:ext cx="1414020" cy="841422"/>
          </a:xfrm>
          <a:prstGeom prst="rect">
            <a:avLst/>
          </a:prstGeom>
          <a:gradFill>
            <a:gsLst>
              <a:gs pos="8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accent6"/>
                </a:solidFill>
              </a:rPr>
              <a:t>Adapted-Task</a:t>
            </a:r>
            <a:endParaRPr lang="en-SG" dirty="0">
              <a:solidFill>
                <a:schemeClr val="accent6"/>
              </a:solidFill>
            </a:endParaRPr>
          </a:p>
        </p:txBody>
      </p:sp>
      <p:sp>
        <p:nvSpPr>
          <p:cNvPr id="57" name="Diamond 56"/>
          <p:cNvSpPr/>
          <p:nvPr/>
        </p:nvSpPr>
        <p:spPr>
          <a:xfrm>
            <a:off x="7239751" y="5224836"/>
            <a:ext cx="311084" cy="188536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9191103" y="5319102"/>
            <a:ext cx="556182" cy="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9756712" y="4898391"/>
            <a:ext cx="1414020" cy="841422"/>
          </a:xfrm>
          <a:prstGeom prst="rect">
            <a:avLst/>
          </a:prstGeom>
          <a:gradFill>
            <a:gsLst>
              <a:gs pos="8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accent6"/>
                </a:solidFill>
              </a:rPr>
              <a:t>Adapted-Reminder</a:t>
            </a:r>
            <a:endParaRPr lang="en-SG" dirty="0">
              <a:solidFill>
                <a:schemeClr val="accent6"/>
              </a:solidFill>
            </a:endParaRPr>
          </a:p>
        </p:txBody>
      </p:sp>
      <p:sp>
        <p:nvSpPr>
          <p:cNvPr id="60" name="Diamond 59"/>
          <p:cNvSpPr/>
          <p:nvPr/>
        </p:nvSpPr>
        <p:spPr>
          <a:xfrm>
            <a:off x="9200530" y="5224834"/>
            <a:ext cx="311084" cy="188536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86556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4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View Diagram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486156" y="308004"/>
            <a:ext cx="11287451" cy="5996540"/>
            <a:chOff x="486156" y="144379"/>
            <a:chExt cx="11287451" cy="5996540"/>
          </a:xfrm>
        </p:grpSpPr>
        <p:grpSp>
          <p:nvGrpSpPr>
            <p:cNvPr id="88" name="Group 87"/>
            <p:cNvGrpSpPr/>
            <p:nvPr/>
          </p:nvGrpSpPr>
          <p:grpSpPr>
            <a:xfrm>
              <a:off x="486156" y="144379"/>
              <a:ext cx="11287451" cy="5996540"/>
              <a:chOff x="486156" y="288754"/>
              <a:chExt cx="11287451" cy="599654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86156" y="288754"/>
                <a:ext cx="11287451" cy="5996540"/>
                <a:chOff x="486156" y="288754"/>
                <a:chExt cx="11287451" cy="5996540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86156" y="288754"/>
                  <a:ext cx="11287451" cy="5996540"/>
                  <a:chOff x="486156" y="288754"/>
                  <a:chExt cx="11287451" cy="5996540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486156" y="288754"/>
                    <a:ext cx="11287451" cy="5996540"/>
                    <a:chOff x="486156" y="288754"/>
                    <a:chExt cx="11287451" cy="5996540"/>
                  </a:xfrm>
                </p:grpSpPr>
                <p:grpSp>
                  <p:nvGrpSpPr>
                    <p:cNvPr id="18" name="Group 17"/>
                    <p:cNvGrpSpPr/>
                    <p:nvPr/>
                  </p:nvGrpSpPr>
                  <p:grpSpPr>
                    <a:xfrm>
                      <a:off x="486156" y="288754"/>
                      <a:ext cx="11287451" cy="5996540"/>
                      <a:chOff x="449946" y="1320854"/>
                      <a:chExt cx="11287451" cy="5996540"/>
                    </a:xfrm>
                  </p:grpSpPr>
                  <p:sp>
                    <p:nvSpPr>
                      <p:cNvPr id="25" name="Rectangle: Rounded Corners 24"/>
                      <p:cNvSpPr/>
                      <p:nvPr/>
                    </p:nvSpPr>
                    <p:spPr>
                      <a:xfrm>
                        <a:off x="2360874" y="1320854"/>
                        <a:ext cx="6689164" cy="599654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7" name="Rectangle 6"/>
                      <p:cNvSpPr/>
                      <p:nvPr/>
                    </p:nvSpPr>
                    <p:spPr>
                      <a:xfrm>
                        <a:off x="2574420" y="2139638"/>
                        <a:ext cx="1625807" cy="841422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MainWindow</a:t>
                        </a:r>
                      </a:p>
                    </p:txBody>
                  </p:sp>
                  <p:cxnSp>
                    <p:nvCxnSpPr>
                      <p:cNvPr id="9" name="Straight Arrow Connector 8"/>
                      <p:cNvCxnSpPr>
                        <a:endCxn id="37" idx="1"/>
                      </p:cNvCxnSpPr>
                      <p:nvPr/>
                    </p:nvCxnSpPr>
                    <p:spPr>
                      <a:xfrm>
                        <a:off x="3391870" y="3482239"/>
                        <a:ext cx="796298" cy="0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 w="med" len="med"/>
                      </a:ln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2771258" y="1603609"/>
                        <a:ext cx="8672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View</a:t>
                        </a:r>
                      </a:p>
                    </p:txBody>
                  </p:sp>
                  <p:sp>
                    <p:nvSpPr>
                      <p:cNvPr id="36" name="Rectangle: Rounded Corners 35"/>
                      <p:cNvSpPr/>
                      <p:nvPr/>
                    </p:nvSpPr>
                    <p:spPr>
                      <a:xfrm>
                        <a:off x="10285670" y="3216503"/>
                        <a:ext cx="1451727" cy="785293"/>
                      </a:xfrm>
                      <a:prstGeom prst="roundRect">
                        <a:avLst/>
                      </a:prstGeom>
                      <a:ln w="19050"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6"/>
                            </a:solidFill>
                          </a:rPr>
                          <a:t>Model</a:t>
                        </a:r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4188168" y="3185968"/>
                        <a:ext cx="1625806" cy="598385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TodoBox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4188167" y="3981226"/>
                        <a:ext cx="1625807" cy="597600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EventBox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6320921" y="3186753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TodoBox.fxml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6320921" y="5570172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ResultBox.fxml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6320921" y="4775699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DeadlineBox.fxml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6322422" y="2139638"/>
                        <a:ext cx="2137769" cy="841422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MainWindow.fxml</a:t>
                        </a:r>
                      </a:p>
                    </p:txBody>
                  </p:sp>
                  <p:cxnSp>
                    <p:nvCxnSpPr>
                      <p:cNvPr id="6" name="Connector: Elbow 5"/>
                      <p:cNvCxnSpPr>
                        <a:stCxn id="7" idx="2"/>
                        <a:endCxn id="50" idx="1"/>
                      </p:cNvCxnSpPr>
                      <p:nvPr/>
                    </p:nvCxnSpPr>
                    <p:spPr>
                      <a:xfrm rot="16200000" flipH="1">
                        <a:off x="1946552" y="4421831"/>
                        <a:ext cx="3682386" cy="800843"/>
                      </a:xfrm>
                      <a:prstGeom prst="bentConnector2">
                        <a:avLst/>
                      </a:prstGeom>
                      <a:ln w="1270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Arrow Connector 46"/>
                      <p:cNvCxnSpPr>
                        <a:stCxn id="45" idx="1"/>
                        <a:endCxn id="7" idx="3"/>
                      </p:cNvCxnSpPr>
                      <p:nvPr/>
                    </p:nvCxnSpPr>
                    <p:spPr>
                      <a:xfrm flipH="1">
                        <a:off x="4200227" y="2560349"/>
                        <a:ext cx="2122195" cy="0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Arrow Connector 48"/>
                      <p:cNvCxnSpPr>
                        <a:stCxn id="42" idx="1"/>
                        <a:endCxn id="37" idx="3"/>
                      </p:cNvCxnSpPr>
                      <p:nvPr/>
                    </p:nvCxnSpPr>
                    <p:spPr>
                      <a:xfrm flipH="1" flipV="1">
                        <a:off x="5813974" y="3485161"/>
                        <a:ext cx="506947" cy="392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Arrow Connector 51"/>
                      <p:cNvCxnSpPr>
                        <a:stCxn id="43" idx="1"/>
                        <a:endCxn id="48" idx="3"/>
                      </p:cNvCxnSpPr>
                      <p:nvPr/>
                    </p:nvCxnSpPr>
                    <p:spPr>
                      <a:xfrm flipH="1">
                        <a:off x="5813974" y="5868972"/>
                        <a:ext cx="506947" cy="0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449946" y="3268403"/>
                        <a:ext cx="508000" cy="808389"/>
                        <a:chOff x="2622102" y="2866883"/>
                        <a:chExt cx="508000" cy="808389"/>
                      </a:xfrm>
                    </p:grpSpPr>
                    <p:sp>
                      <p:nvSpPr>
                        <p:cNvPr id="54" name="Smiley Face 53"/>
                        <p:cNvSpPr/>
                        <p:nvPr/>
                      </p:nvSpPr>
                      <p:spPr>
                        <a:xfrm>
                          <a:off x="2622102" y="2866883"/>
                          <a:ext cx="508000" cy="480291"/>
                        </a:xfrm>
                        <a:prstGeom prst="smileyFac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 dirty="0"/>
                        </a:p>
                      </p:txBody>
                    </p:sp>
                    <p:sp>
                      <p:nvSpPr>
                        <p:cNvPr id="55" name="TextBox 54"/>
                        <p:cNvSpPr txBox="1"/>
                        <p:nvPr/>
                      </p:nvSpPr>
                      <p:spPr>
                        <a:xfrm>
                          <a:off x="2629880" y="3305940"/>
                          <a:ext cx="49244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SG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Jim</a:t>
                          </a:r>
                        </a:p>
                      </p:txBody>
                    </p:sp>
                  </p:grpSp>
                  <p:cxnSp>
                    <p:nvCxnSpPr>
                      <p:cNvPr id="56" name="Straight Arrow Connector 55"/>
                      <p:cNvCxnSpPr/>
                      <p:nvPr/>
                    </p:nvCxnSpPr>
                    <p:spPr>
                      <a:xfrm>
                        <a:off x="1109585" y="3525245"/>
                        <a:ext cx="1134295" cy="94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7" name="TextBox 56"/>
                      <p:cNvSpPr txBox="1"/>
                      <p:nvPr/>
                    </p:nvSpPr>
                    <p:spPr>
                      <a:xfrm>
                        <a:off x="1412557" y="3579634"/>
                        <a:ext cx="60921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i="1" dirty="0"/>
                          <a:t>Sees</a:t>
                        </a:r>
                      </a:p>
                    </p:txBody>
                  </p:sp>
                  <p:cxnSp>
                    <p:nvCxnSpPr>
                      <p:cNvPr id="58" name="Straight Arrow Connector 57"/>
                      <p:cNvCxnSpPr/>
                      <p:nvPr/>
                    </p:nvCxnSpPr>
                    <p:spPr>
                      <a:xfrm>
                        <a:off x="9069330" y="3566494"/>
                        <a:ext cx="1134295" cy="94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9194720" y="3618134"/>
                        <a:ext cx="9992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i="1" dirty="0"/>
                          <a:t>Updates</a:t>
                        </a:r>
                      </a:p>
                    </p:txBody>
                  </p:sp>
                  <p:sp>
                    <p:nvSpPr>
                      <p:cNvPr id="10" name="Diamond 9"/>
                      <p:cNvSpPr/>
                      <p:nvPr/>
                    </p:nvSpPr>
                    <p:spPr>
                      <a:xfrm>
                        <a:off x="3252791" y="2995135"/>
                        <a:ext cx="269064" cy="375080"/>
                      </a:xfrm>
                      <a:prstGeom prst="diamond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</p:grp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224377" y="3743599"/>
                      <a:ext cx="1625807" cy="597600"/>
                    </a:xfrm>
                    <a:prstGeom prst="rect">
                      <a:avLst/>
                    </a:prstGeom>
                    <a:gradFill>
                      <a:gsLst>
                        <a:gs pos="29000">
                          <a:schemeClr val="accent2">
                            <a:lumMod val="60000"/>
                            <a:lumOff val="40000"/>
                          </a:schemeClr>
                        </a:gs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</a:gsLst>
                      <a:lin ang="5400000" scaled="1"/>
                    </a:gradFill>
                    <a:ln w="1270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dirty="0" err="1" smtClean="0">
                          <a:solidFill>
                            <a:schemeClr val="accent2"/>
                          </a:solidFill>
                        </a:rPr>
                        <a:t>DeadlineBox</a:t>
                      </a:r>
                      <a:endParaRPr lang="en-SG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357131" y="5332546"/>
                      <a:ext cx="2137769" cy="5976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dirty="0" err="1" smtClean="0">
                          <a:solidFill>
                            <a:schemeClr val="accent2"/>
                          </a:solidFill>
                        </a:rPr>
                        <a:t>CommandBox.fxml</a:t>
                      </a:r>
                      <a:endParaRPr lang="en-SG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cxnSp>
                  <p:nvCxnSpPr>
                    <p:cNvPr id="33" name="Straight Arrow Connector 32"/>
                    <p:cNvCxnSpPr>
                      <a:stCxn id="31" idx="1"/>
                      <a:endCxn id="50" idx="3"/>
                    </p:cNvCxnSpPr>
                    <p:nvPr/>
                  </p:nvCxnSpPr>
                  <p:spPr>
                    <a:xfrm flipH="1">
                      <a:off x="5850184" y="5631346"/>
                      <a:ext cx="506947" cy="0"/>
                    </a:xfrm>
                    <a:prstGeom prst="straightConnector1">
                      <a:avLst/>
                    </a:prstGeom>
                    <a:ln>
                      <a:prstDash val="dash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Rectangle 47"/>
                  <p:cNvSpPr/>
                  <p:nvPr/>
                </p:nvSpPr>
                <p:spPr>
                  <a:xfrm>
                    <a:off x="4224377" y="4538072"/>
                    <a:ext cx="1625807" cy="5976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dirty="0" err="1" smtClean="0">
                        <a:solidFill>
                          <a:schemeClr val="accent2"/>
                        </a:solidFill>
                      </a:rPr>
                      <a:t>ResultBox</a:t>
                    </a:r>
                    <a:endParaRPr lang="en-SG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224377" y="5332546"/>
                    <a:ext cx="1625807" cy="5976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dirty="0" err="1" smtClean="0">
                        <a:solidFill>
                          <a:schemeClr val="accent2"/>
                        </a:solidFill>
                      </a:rPr>
                      <a:t>CommandBox</a:t>
                    </a:r>
                    <a:endParaRPr lang="en-SG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70" name="Straight Arrow Connector 69"/>
                <p:cNvCxnSpPr>
                  <a:endCxn id="41" idx="1"/>
                </p:cNvCxnSpPr>
                <p:nvPr/>
              </p:nvCxnSpPr>
              <p:spPr>
                <a:xfrm>
                  <a:off x="3428778" y="3241949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endCxn id="30" idx="1"/>
                </p:cNvCxnSpPr>
                <p:nvPr/>
              </p:nvCxnSpPr>
              <p:spPr>
                <a:xfrm>
                  <a:off x="3428778" y="4033759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endCxn id="48" idx="1"/>
                </p:cNvCxnSpPr>
                <p:nvPr/>
              </p:nvCxnSpPr>
              <p:spPr>
                <a:xfrm>
                  <a:off x="3428778" y="4825570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Straight Arrow Connector 85"/>
              <p:cNvCxnSpPr>
                <a:stCxn id="100" idx="1"/>
                <a:endCxn id="41" idx="3"/>
              </p:cNvCxnSpPr>
              <p:nvPr/>
            </p:nvCxnSpPr>
            <p:spPr>
              <a:xfrm flipH="1">
                <a:off x="5850184" y="3247926"/>
                <a:ext cx="506947" cy="0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44" idx="1"/>
                <a:endCxn id="30" idx="3"/>
              </p:cNvCxnSpPr>
              <p:nvPr/>
            </p:nvCxnSpPr>
            <p:spPr>
              <a:xfrm flipH="1">
                <a:off x="5850184" y="4042399"/>
                <a:ext cx="506947" cy="0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0" name="Rectangle 99"/>
            <p:cNvSpPr/>
            <p:nvPr/>
          </p:nvSpPr>
          <p:spPr>
            <a:xfrm>
              <a:off x="6357131" y="2804751"/>
              <a:ext cx="2137769" cy="5976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>
                  <a:solidFill>
                    <a:schemeClr val="accent2"/>
                  </a:solidFill>
                </a:rPr>
                <a:t>EventBox.fxml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480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Controller Diagram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192128" y="518856"/>
            <a:ext cx="11846594" cy="6153665"/>
            <a:chOff x="221003" y="605481"/>
            <a:chExt cx="11846594" cy="6153665"/>
          </a:xfrm>
        </p:grpSpPr>
        <p:sp>
          <p:nvSpPr>
            <p:cNvPr id="25" name="Rectangle: Rounded Corners 24"/>
            <p:cNvSpPr/>
            <p:nvPr/>
          </p:nvSpPr>
          <p:spPr>
            <a:xfrm>
              <a:off x="2154219" y="605481"/>
              <a:ext cx="7058723" cy="615366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88791" y="1506610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 err="1" smtClean="0">
                  <a:solidFill>
                    <a:schemeClr val="accent1"/>
                  </a:solidFill>
                </a:rPr>
                <a:t>MainWindow</a:t>
              </a:r>
              <a:r>
                <a:rPr lang="en-SG" sz="1400" dirty="0" smtClean="0">
                  <a:solidFill>
                    <a:schemeClr val="accent1"/>
                  </a:solidFill>
                </a:rPr>
                <a:t>-Controller</a:t>
              </a:r>
              <a:endParaRPr lang="en-SG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71988" y="862995"/>
              <a:ext cx="1225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accent1"/>
                  </a:solidFill>
                </a:rPr>
                <a:t>Controller</a:t>
              </a:r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10615870" y="3216503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Model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21003" y="1424549"/>
              <a:ext cx="508000" cy="808389"/>
              <a:chOff x="2622102" y="2866883"/>
              <a:chExt cx="508000" cy="808389"/>
            </a:xfrm>
          </p:grpSpPr>
          <p:sp>
            <p:nvSpPr>
              <p:cNvPr id="54" name="Smiley Face 53"/>
              <p:cNvSpPr/>
              <p:nvPr/>
            </p:nvSpPr>
            <p:spPr>
              <a:xfrm>
                <a:off x="2622102" y="2866883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629880" y="330594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chemeClr val="bg2">
                        <a:lumMod val="50000"/>
                      </a:schemeClr>
                    </a:solidFill>
                    <a:latin typeface="Garamond" panose="02020404030301010803" pitchFamily="18" charset="0"/>
                  </a:rPr>
                  <a:t>Jim</a:t>
                </a: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>
              <a:off x="880642" y="1681391"/>
              <a:ext cx="1134295" cy="942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9312905" y="3499119"/>
              <a:ext cx="1134295" cy="942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3535" y="1735780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Interacts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212942" y="3579634"/>
              <a:ext cx="1360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Manipulates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88791" y="2516541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ControlUnit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88791" y="3526472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CommandManager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88791" y="4527244"/>
              <a:ext cx="1592370" cy="53388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&lt;&lt; Interface&gt;&gt;</a:t>
              </a:r>
            </a:p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Command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388791" y="5558691"/>
              <a:ext cx="1592370" cy="53388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&lt;&lt; Interface&gt;&gt;</a:t>
              </a:r>
            </a:p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CommandResult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03501" y="3152466"/>
              <a:ext cx="1782592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TimeParserManager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03502" y="2156734"/>
              <a:ext cx="1782591" cy="53388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&lt;&lt; Interface&gt;&gt;</a:t>
              </a:r>
            </a:p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TimeParser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53886" y="4527244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AddCommand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49525" y="5309408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ListCommand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49525" y="6091573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…Command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102350" y="942927"/>
              <a:ext cx="2045986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ISODateWithTimeParser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334871" y="972829"/>
              <a:ext cx="1579686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…TimeParser</a:t>
              </a:r>
            </a:p>
          </p:txBody>
        </p:sp>
        <p:cxnSp>
          <p:nvCxnSpPr>
            <p:cNvPr id="16" name="Connector: Elbow 15"/>
            <p:cNvCxnSpPr>
              <a:stCxn id="62" idx="1"/>
            </p:cNvCxnSpPr>
            <p:nvPr/>
          </p:nvCxnSpPr>
          <p:spPr>
            <a:xfrm rot="10800000">
              <a:off x="4196669" y="4831883"/>
              <a:ext cx="252857" cy="744469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/>
            <p:cNvCxnSpPr>
              <a:stCxn id="63" idx="1"/>
            </p:cNvCxnSpPr>
            <p:nvPr/>
          </p:nvCxnSpPr>
          <p:spPr>
            <a:xfrm rot="10800000">
              <a:off x="4196669" y="5563402"/>
              <a:ext cx="252857" cy="795114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/>
            <p:cNvCxnSpPr>
              <a:stCxn id="64" idx="2"/>
              <a:endCxn id="60" idx="0"/>
            </p:cNvCxnSpPr>
            <p:nvPr/>
          </p:nvCxnSpPr>
          <p:spPr>
            <a:xfrm rot="16200000" flipH="1">
              <a:off x="6620109" y="982045"/>
              <a:ext cx="679922" cy="1669455"/>
            </a:xfrm>
            <a:prstGeom prst="bent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/>
            <p:cNvCxnSpPr>
              <a:stCxn id="65" idx="2"/>
            </p:cNvCxnSpPr>
            <p:nvPr/>
          </p:nvCxnSpPr>
          <p:spPr>
            <a:xfrm rot="5400000">
              <a:off x="7804726" y="1496786"/>
              <a:ext cx="310060" cy="329917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Diamond 66"/>
            <p:cNvSpPr/>
            <p:nvPr/>
          </p:nvSpPr>
          <p:spPr>
            <a:xfrm>
              <a:off x="3086248" y="2055618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8" name="Diamond 67"/>
            <p:cNvSpPr/>
            <p:nvPr/>
          </p:nvSpPr>
          <p:spPr>
            <a:xfrm>
              <a:off x="3086248" y="3067386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Diamond 68"/>
            <p:cNvSpPr/>
            <p:nvPr/>
          </p:nvSpPr>
          <p:spPr>
            <a:xfrm>
              <a:off x="3086248" y="4056743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Diamond 69"/>
            <p:cNvSpPr/>
            <p:nvPr/>
          </p:nvSpPr>
          <p:spPr>
            <a:xfrm>
              <a:off x="3107405" y="5092433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1" name="Straight Arrow Connector 70"/>
            <p:cNvCxnSpPr>
              <a:stCxn id="67" idx="0"/>
              <a:endCxn id="34" idx="0"/>
            </p:cNvCxnSpPr>
            <p:nvPr/>
          </p:nvCxnSpPr>
          <p:spPr>
            <a:xfrm>
              <a:off x="3184976" y="2055618"/>
              <a:ext cx="0" cy="46092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8" idx="0"/>
              <a:endCxn id="35" idx="0"/>
            </p:cNvCxnSpPr>
            <p:nvPr/>
          </p:nvCxnSpPr>
          <p:spPr>
            <a:xfrm>
              <a:off x="3184976" y="3067386"/>
              <a:ext cx="0" cy="45908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9" idx="0"/>
              <a:endCxn id="38" idx="0"/>
            </p:cNvCxnSpPr>
            <p:nvPr/>
          </p:nvCxnSpPr>
          <p:spPr>
            <a:xfrm>
              <a:off x="3184976" y="4056743"/>
              <a:ext cx="0" cy="47050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0"/>
            </p:cNvCxnSpPr>
            <p:nvPr/>
          </p:nvCxnSpPr>
          <p:spPr>
            <a:xfrm flipH="1">
              <a:off x="3201452" y="5092433"/>
              <a:ext cx="4681" cy="46799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Diamond 74"/>
            <p:cNvSpPr/>
            <p:nvPr/>
          </p:nvSpPr>
          <p:spPr>
            <a:xfrm rot="16200000">
              <a:off x="6057970" y="4699227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Diamond 79"/>
            <p:cNvSpPr/>
            <p:nvPr/>
          </p:nvSpPr>
          <p:spPr>
            <a:xfrm>
              <a:off x="7696069" y="2920817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7778797" y="2693853"/>
              <a:ext cx="0" cy="229274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or: Elbow 2"/>
          <p:cNvCxnSpPr>
            <a:stCxn id="61" idx="1"/>
            <a:endCxn id="38" idx="3"/>
          </p:cNvCxnSpPr>
          <p:nvPr/>
        </p:nvCxnSpPr>
        <p:spPr>
          <a:xfrm rot="10800000">
            <a:off x="3952287" y="4707562"/>
            <a:ext cx="472725" cy="127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endCxn id="50" idx="2"/>
          </p:cNvCxnSpPr>
          <p:nvPr/>
        </p:nvCxnSpPr>
        <p:spPr>
          <a:xfrm flipV="1">
            <a:off x="6017381" y="3599726"/>
            <a:ext cx="1748541" cy="11367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7713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92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Garamond" panose="02020404030301010803" pitchFamily="18" charset="0"/>
              </a:rPr>
              <a:t>Sequence Diagram for generic commands</a:t>
            </a:r>
            <a:endParaRPr lang="en-SG" dirty="0">
              <a:latin typeface="Garamond" panose="02020404030301010803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700911" y="456608"/>
            <a:ext cx="8790178" cy="5944784"/>
            <a:chOff x="180567" y="456608"/>
            <a:chExt cx="8790178" cy="5944784"/>
          </a:xfrm>
        </p:grpSpPr>
        <p:cxnSp>
          <p:nvCxnSpPr>
            <p:cNvPr id="53" name="Straight Connector 52"/>
            <p:cNvCxnSpPr>
              <a:stCxn id="45" idx="2"/>
            </p:cNvCxnSpPr>
            <p:nvPr/>
          </p:nvCxnSpPr>
          <p:spPr>
            <a:xfrm flipH="1">
              <a:off x="7190519" y="2788768"/>
              <a:ext cx="6895" cy="103246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180567" y="456608"/>
              <a:ext cx="8790178" cy="5944784"/>
              <a:chOff x="180567" y="717344"/>
              <a:chExt cx="8790178" cy="594478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4928145" y="2252316"/>
                <a:ext cx="4042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200" dirty="0" smtClean="0"/>
                  <a:t>[Until first command that respond to </a:t>
                </a:r>
                <a:r>
                  <a:rPr lang="en-SG" sz="1200" dirty="0" err="1" smtClean="0"/>
                  <a:t>userInput</a:t>
                </a:r>
                <a:r>
                  <a:rPr lang="en-SG" sz="1200" dirty="0" smtClean="0"/>
                  <a:t>]</a:t>
                </a:r>
                <a:endParaRPr lang="en-SG" sz="1200" dirty="0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80567" y="717344"/>
                <a:ext cx="8135660" cy="5944784"/>
                <a:chOff x="180567" y="717344"/>
                <a:chExt cx="8135660" cy="5944784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811275" y="717344"/>
                  <a:ext cx="1592370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r>
                    <a:rPr lang="en-SG" sz="1400" dirty="0" err="1" smtClean="0">
                      <a:solidFill>
                        <a:schemeClr val="accent1"/>
                      </a:solidFill>
                    </a:rPr>
                    <a:t>ControlUnit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097429" y="908244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r>
                    <a:rPr lang="en-SG" sz="1400" dirty="0" err="1" smtClean="0">
                      <a:solidFill>
                        <a:schemeClr val="accent1"/>
                      </a:solidFill>
                    </a:rPr>
                    <a:t>CommandManager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379305" y="2515619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:Command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360742" y="4246605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err="1" smtClean="0">
                      <a:solidFill>
                        <a:schemeClr val="accent1"/>
                      </a:solidFill>
                    </a:rPr>
                    <a:t>FoundCommand</a:t>
                  </a:r>
                  <a:endParaRPr lang="en-SG" sz="1400" dirty="0" smtClean="0">
                    <a:solidFill>
                      <a:schemeClr val="accent1"/>
                    </a:solidFill>
                  </a:endParaRPr>
                </a:p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:Command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43" idx="2"/>
                </p:cNvCxnSpPr>
                <p:nvPr/>
              </p:nvCxnSpPr>
              <p:spPr>
                <a:xfrm>
                  <a:off x="2607460" y="1251229"/>
                  <a:ext cx="0" cy="540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stCxn id="44" idx="2"/>
                </p:cNvCxnSpPr>
                <p:nvPr/>
              </p:nvCxnSpPr>
              <p:spPr>
                <a:xfrm flipH="1">
                  <a:off x="4906294" y="1442128"/>
                  <a:ext cx="9244" cy="52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46" idx="2"/>
                </p:cNvCxnSpPr>
                <p:nvPr/>
              </p:nvCxnSpPr>
              <p:spPr>
                <a:xfrm>
                  <a:off x="7178851" y="4780490"/>
                  <a:ext cx="1595" cy="18513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/>
                <p:cNvSpPr/>
                <p:nvPr/>
              </p:nvSpPr>
              <p:spPr>
                <a:xfrm>
                  <a:off x="2550814" y="1418389"/>
                  <a:ext cx="108000" cy="504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861537" y="1822639"/>
                  <a:ext cx="108000" cy="216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4861537" y="4204014"/>
                  <a:ext cx="108000" cy="180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7131496" y="3208639"/>
                  <a:ext cx="108000" cy="792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90" name="Group 89"/>
                <p:cNvGrpSpPr/>
                <p:nvPr/>
              </p:nvGrpSpPr>
              <p:grpSpPr>
                <a:xfrm>
                  <a:off x="288757" y="1434172"/>
                  <a:ext cx="2242686" cy="356135"/>
                  <a:chOff x="240632" y="1722922"/>
                  <a:chExt cx="2242686" cy="356135"/>
                </a:xfrm>
              </p:grpSpPr>
              <p:cxnSp>
                <p:nvCxnSpPr>
                  <p:cNvPr id="85" name="Straight Arrow Connector 84"/>
                  <p:cNvCxnSpPr/>
                  <p:nvPr/>
                </p:nvCxnSpPr>
                <p:spPr>
                  <a:xfrm>
                    <a:off x="240632" y="2079057"/>
                    <a:ext cx="2242686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250257" y="1722922"/>
                    <a:ext cx="2233061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700" i="1" dirty="0" smtClean="0"/>
                      <a:t>execute(</a:t>
                    </a:r>
                    <a:r>
                      <a:rPr lang="en-SG" sz="1700" i="1" dirty="0" err="1" smtClean="0"/>
                      <a:t>userInput</a:t>
                    </a:r>
                    <a:r>
                      <a:rPr lang="en-SG" sz="1700" i="1" dirty="0" smtClean="0"/>
                      <a:t>);</a:t>
                    </a:r>
                    <a:endParaRPr lang="en-SG" sz="1700" i="1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2508192" y="17502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41981" y="1694047"/>
                    <a:ext cx="2520000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700" i="1" dirty="0" err="1" smtClean="0"/>
                      <a:t>delegateCommand</a:t>
                    </a:r>
                    <a:r>
                      <a:rPr lang="en-SG" sz="1700" i="1" dirty="0" smtClean="0"/>
                      <a:t>();</a:t>
                    </a:r>
                    <a:endParaRPr lang="en-SG" sz="1700" i="1" dirty="0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4787717" y="30576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41981" y="1694047"/>
                    <a:ext cx="2520000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700" i="1" dirty="0" err="1" smtClean="0"/>
                      <a:t>respondTo</a:t>
                    </a:r>
                    <a:r>
                      <a:rPr lang="en-SG" sz="1700" dirty="0" smtClean="0"/>
                      <a:t>();</a:t>
                    </a:r>
                    <a:endParaRPr lang="en-SG" sz="1700" dirty="0"/>
                  </a:p>
                </p:txBody>
              </p: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4081112" y="2252312"/>
                  <a:ext cx="4235115" cy="188655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081113" y="2252313"/>
                  <a:ext cx="693017" cy="3850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dirty="0" smtClean="0">
                      <a:solidFill>
                        <a:sysClr val="windowText" lastClr="000000"/>
                      </a:solidFill>
                    </a:rPr>
                    <a:t>Loop</a:t>
                  </a:r>
                  <a:endParaRPr lang="en-SG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4776492" y="47885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41981" y="1694047"/>
                    <a:ext cx="2520000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700" i="1" dirty="0" smtClean="0"/>
                      <a:t>execute(</a:t>
                    </a:r>
                    <a:r>
                      <a:rPr lang="en-SG" sz="1700" i="1" dirty="0" err="1" smtClean="0"/>
                      <a:t>userInput</a:t>
                    </a:r>
                    <a:r>
                      <a:rPr lang="en-SG" sz="1700" i="1" dirty="0" smtClean="0"/>
                      <a:t>);</a:t>
                    </a:r>
                    <a:endParaRPr lang="en-SG" sz="1700" i="1" dirty="0"/>
                  </a:p>
                </p:txBody>
              </p:sp>
            </p:grpSp>
            <p:sp>
              <p:nvSpPr>
                <p:cNvPr id="35" name="Rectangle 34"/>
                <p:cNvSpPr/>
                <p:nvPr/>
              </p:nvSpPr>
              <p:spPr>
                <a:xfrm>
                  <a:off x="7124850" y="4885805"/>
                  <a:ext cx="108000" cy="108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4776492" y="3489126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41981" y="1694047"/>
                    <a:ext cx="2520000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700" i="1" dirty="0" smtClean="0"/>
                      <a:t>return true/false</a:t>
                    </a:r>
                    <a:endParaRPr lang="en-SG" sz="1700" i="1" dirty="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4765267" y="52489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40" name="Straight Arrow Connector 39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41981" y="1694047"/>
                    <a:ext cx="2520000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700" i="1" dirty="0" smtClean="0"/>
                      <a:t>return </a:t>
                    </a:r>
                    <a:r>
                      <a:rPr lang="en-SG" sz="1700" i="1" dirty="0" err="1" smtClean="0"/>
                      <a:t>CommandResult</a:t>
                    </a:r>
                    <a:endParaRPr lang="en-SG" sz="1700" i="1" dirty="0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2501792" y="542055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41981" y="1694047"/>
                    <a:ext cx="2520000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700" i="1" dirty="0" smtClean="0"/>
                      <a:t>return </a:t>
                    </a:r>
                    <a:r>
                      <a:rPr lang="en-SG" sz="1700" i="1" dirty="0" err="1" smtClean="0"/>
                      <a:t>CommandResult</a:t>
                    </a:r>
                    <a:endParaRPr lang="en-SG" sz="1700" i="1" dirty="0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180567" y="561145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41981" y="1694047"/>
                    <a:ext cx="2520000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700" i="1" dirty="0" smtClean="0"/>
                      <a:t>return </a:t>
                    </a:r>
                    <a:r>
                      <a:rPr lang="en-SG" sz="1700" i="1" dirty="0" err="1" smtClean="0"/>
                      <a:t>CommandResult</a:t>
                    </a:r>
                    <a:endParaRPr lang="en-SG" sz="1700" i="1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="" xmlns:p14="http://schemas.microsoft.com/office/powerpoint/2010/main" val="157713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Architecture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22102" y="1525696"/>
            <a:ext cx="7101255" cy="3463636"/>
            <a:chOff x="2622102" y="1525696"/>
            <a:chExt cx="7101255" cy="3463636"/>
          </a:xfrm>
        </p:grpSpPr>
        <p:grpSp>
          <p:nvGrpSpPr>
            <p:cNvPr id="44" name="Group 43"/>
            <p:cNvGrpSpPr/>
            <p:nvPr/>
          </p:nvGrpSpPr>
          <p:grpSpPr>
            <a:xfrm>
              <a:off x="2622102" y="1525696"/>
              <a:ext cx="7101255" cy="3463636"/>
              <a:chOff x="2594599" y="1542474"/>
              <a:chExt cx="7101255" cy="346363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54398" y="2505891"/>
                <a:ext cx="5218547" cy="2500219"/>
              </a:xfrm>
              <a:prstGeom prst="rect">
                <a:avLst/>
              </a:prstGeom>
              <a:solidFill>
                <a:schemeClr val="bg1">
                  <a:lumMod val="95000"/>
                  <a:alpha val="43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/>
                  <a:t> </a:t>
                </a:r>
              </a:p>
            </p:txBody>
          </p:sp>
          <p:sp>
            <p:nvSpPr>
              <p:cNvPr id="11" name="Smiley Face 10"/>
              <p:cNvSpPr/>
              <p:nvPr/>
            </p:nvSpPr>
            <p:spPr>
              <a:xfrm>
                <a:off x="2594599" y="2883661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3809995" y="2761670"/>
                <a:ext cx="794329" cy="75738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1"/>
                    </a:solidFill>
                    <a:latin typeface="Garamond" panose="02020404030301010803" pitchFamily="18" charset="0"/>
                  </a:rPr>
                  <a:t>UI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188855" y="3123807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4195603" y="2213345"/>
                <a:ext cx="11556" cy="474438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loud 25"/>
              <p:cNvSpPr/>
              <p:nvPr/>
            </p:nvSpPr>
            <p:spPr>
              <a:xfrm>
                <a:off x="3766112" y="1542474"/>
                <a:ext cx="1295415" cy="633928"/>
              </a:xfrm>
              <a:prstGeom prst="cloud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Web</a:t>
                </a:r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315518" y="2750003"/>
                <a:ext cx="1168404" cy="75738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Control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694378" y="3128694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573976" y="3128691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: Rounded Corners 29"/>
              <p:cNvSpPr/>
              <p:nvPr/>
            </p:nvSpPr>
            <p:spPr>
              <a:xfrm>
                <a:off x="7195116" y="2768471"/>
                <a:ext cx="1168404" cy="757381"/>
              </a:xfrm>
              <a:prstGeom prst="roundRect">
                <a:avLst/>
              </a:prstGeom>
              <a:solidFill>
                <a:srgbClr val="FEC6DE"/>
              </a:solidFill>
              <a:ln>
                <a:solidFill>
                  <a:srgbClr val="D945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D94584"/>
                    </a:solidFill>
                    <a:latin typeface="Garamond" panose="02020404030301010803" pitchFamily="18" charset="0"/>
                  </a:rPr>
                  <a:t>Storage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8453574" y="3126249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http://www.graphicsfuel.com/wp-content/uploads/2012/03/folder-icon-512x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5104" y="2838432"/>
                <a:ext cx="570750" cy="570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: Rounded Corners 32"/>
              <p:cNvSpPr/>
              <p:nvPr/>
            </p:nvSpPr>
            <p:spPr>
              <a:xfrm>
                <a:off x="7028873" y="4020008"/>
                <a:ext cx="1258458" cy="75738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  <a:latin typeface="Garamond" panose="02020404030301010803" pitchFamily="18" charset="0"/>
                  </a:rPr>
                  <a:t>Command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6573976" y="3567006"/>
                <a:ext cx="390242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899720" y="3567006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/>
              <p:cNvSpPr/>
              <p:nvPr/>
            </p:nvSpPr>
            <p:spPr>
              <a:xfrm>
                <a:off x="5315518" y="4020009"/>
                <a:ext cx="1168404" cy="757381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tx2"/>
                    </a:solidFill>
                    <a:latin typeface="Garamond" panose="02020404030301010803" pitchFamily="18" charset="0"/>
                  </a:rPr>
                  <a:t>Model</a:t>
                </a:r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3622957" y="4020007"/>
                <a:ext cx="1168404" cy="757381"/>
              </a:xfrm>
              <a:prstGeom prst="roundRect">
                <a:avLst/>
              </a:prstGeom>
              <a:solidFill>
                <a:srgbClr val="FBB7B7"/>
              </a:solidFill>
              <a:ln>
                <a:solidFill>
                  <a:srgbClr val="E338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E3381B"/>
                    </a:solidFill>
                    <a:latin typeface="Garamond" panose="02020404030301010803" pitchFamily="18" charset="0"/>
                  </a:rPr>
                  <a:t>Main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4195603" y="3559309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629880" y="330594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Jim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28923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26308" y="3145741"/>
            <a:ext cx="1476463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Command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636" y="1869527"/>
            <a:ext cx="64455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398" y="2576389"/>
            <a:ext cx="189591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ConsoleController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056" y="2569751"/>
            <a:ext cx="1352728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ControlUnit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8056" y="3253463"/>
            <a:ext cx="158622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CommandManager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65637" y="1869526"/>
            <a:ext cx="99864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Schedule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48169" y="3407351"/>
            <a:ext cx="49495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013646" y="2202554"/>
            <a:ext cx="8550" cy="32543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13646" y="2925740"/>
            <a:ext cx="3980" cy="3087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25087" y="2730278"/>
            <a:ext cx="46908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65913" y="2236061"/>
            <a:ext cx="0" cy="2919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16583" y="4121361"/>
            <a:ext cx="1895912" cy="5232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CommandResult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581084" y="2216150"/>
            <a:ext cx="8389" cy="99846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60559" y="3740768"/>
            <a:ext cx="3980" cy="30878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/>
          <p:cNvCxnSpPr/>
          <p:nvPr/>
        </p:nvCxnSpPr>
        <p:spPr>
          <a:xfrm>
            <a:off x="1665913" y="3003260"/>
            <a:ext cx="3329731" cy="1451295"/>
          </a:xfrm>
          <a:prstGeom prst="bentConnector3">
            <a:avLst>
              <a:gd name="adj1" fmla="val -136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6308" y="1862240"/>
            <a:ext cx="61310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Task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48169" y="2023414"/>
            <a:ext cx="494951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885959" y="3407351"/>
            <a:ext cx="595617" cy="77520"/>
            <a:chOff x="6858297" y="1855336"/>
            <a:chExt cx="595617" cy="77520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7571588" y="2877528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InvalidCommand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71589" y="3330982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…Command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71588" y="2423407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AddCommand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42241" y="2609424"/>
            <a:ext cx="6301" cy="818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242241" y="2609424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274571" y="3020441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7130726" y="4252469"/>
            <a:ext cx="595617" cy="77520"/>
            <a:chOff x="6858297" y="1855336"/>
            <a:chExt cx="595617" cy="77520"/>
          </a:xfrm>
        </p:grpSpPr>
        <p:cxnSp>
          <p:nvCxnSpPr>
            <p:cNvPr id="80" name="Straight Arrow Connector 79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816355" y="4590866"/>
            <a:ext cx="2230775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InvalidCommandResult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16356" y="5044320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…CommandResult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6356" y="4136745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AddCommandResult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7487008" y="4322762"/>
            <a:ext cx="6301" cy="81828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87008" y="5144804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519338" y="4733779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/>
          <p:cNvCxnSpPr/>
          <p:nvPr/>
        </p:nvCxnSpPr>
        <p:spPr>
          <a:xfrm>
            <a:off x="9250454" y="2576389"/>
            <a:ext cx="886689" cy="1713338"/>
          </a:xfrm>
          <a:prstGeom prst="bentConnector3">
            <a:avLst>
              <a:gd name="adj1" fmla="val 125781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/>
          <p:nvPr/>
        </p:nvCxnSpPr>
        <p:spPr>
          <a:xfrm>
            <a:off x="9250453" y="3031416"/>
            <a:ext cx="886689" cy="1713338"/>
          </a:xfrm>
          <a:prstGeom prst="bentConnector3">
            <a:avLst>
              <a:gd name="adj1" fmla="val 171614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Connector: Elbow 93"/>
          <p:cNvCxnSpPr/>
          <p:nvPr/>
        </p:nvCxnSpPr>
        <p:spPr>
          <a:xfrm>
            <a:off x="9250454" y="3484870"/>
            <a:ext cx="886688" cy="1713338"/>
          </a:xfrm>
          <a:prstGeom prst="bentConnector3">
            <a:avLst>
              <a:gd name="adj1" fmla="val 218490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608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156</Words>
  <Application>Microsoft Office PowerPoint</Application>
  <PresentationFormat>Custom</PresentationFormat>
  <Paragraphs>114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Rong Hua Lui</cp:lastModifiedBy>
  <cp:revision>64</cp:revision>
  <dcterms:created xsi:type="dcterms:W3CDTF">2016-09-20T14:53:48Z</dcterms:created>
  <dcterms:modified xsi:type="dcterms:W3CDTF">2016-10-28T03:15:29Z</dcterms:modified>
</cp:coreProperties>
</file>