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0529" y="855847"/>
            <a:ext cx="5008228" cy="3839428"/>
            <a:chOff x="1602298" y="797124"/>
            <a:chExt cx="5008228" cy="38394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7821" t="16027" r="41101" b="33822"/>
            <a:stretch/>
          </p:blipFill>
          <p:spPr>
            <a:xfrm>
              <a:off x="1602298" y="797124"/>
              <a:ext cx="5008228" cy="34393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5394121" y="1476462"/>
              <a:ext cx="587229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2298" y="4236442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61687" y="578841"/>
            <a:ext cx="7222921" cy="4914150"/>
            <a:chOff x="1400961" y="645952"/>
            <a:chExt cx="7222921" cy="4914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9060" t="12967" r="21698" b="21212"/>
            <a:stretch/>
          </p:blipFill>
          <p:spPr>
            <a:xfrm>
              <a:off x="1400961" y="645952"/>
              <a:ext cx="7222921" cy="45140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39378" y="1409350"/>
              <a:ext cx="3397542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0961" y="5159992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7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46502" y="1874942"/>
            <a:ext cx="10631054" cy="3313076"/>
            <a:chOff x="746502" y="1874942"/>
            <a:chExt cx="10631054" cy="3313076"/>
          </a:xfrm>
        </p:grpSpPr>
        <p:grpSp>
          <p:nvGrpSpPr>
            <p:cNvPr id="62" name="Group 61"/>
            <p:cNvGrpSpPr/>
            <p:nvPr/>
          </p:nvGrpSpPr>
          <p:grpSpPr>
            <a:xfrm>
              <a:off x="746502" y="1874942"/>
              <a:ext cx="10631054" cy="3313076"/>
              <a:chOff x="775378" y="1923069"/>
              <a:chExt cx="10631054" cy="3313076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547887" y="1923069"/>
                <a:ext cx="7858545" cy="3313076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 </a:t>
                </a: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775378" y="2320191"/>
                <a:ext cx="1451727" cy="78529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</a:rPr>
                  <a:t>View</a:t>
                </a: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775379" y="3843875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827283" y="2014591"/>
                <a:ext cx="867266" cy="36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7283" y="2494490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Schedule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241303" y="291288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806912" y="249217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State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5250730" y="281861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231924" y="291445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797533" y="249374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Task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241351" y="282018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9192703" y="2914452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9758312" y="2493741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Reminder</a:t>
                </a:r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9202130" y="2820184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838278" y="3815811"/>
                <a:ext cx="1773249" cy="84142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&lt;&lt;Interface&gt;&gt;</a:t>
                </a:r>
              </a:p>
              <a:p>
                <a:pPr algn="ctr"/>
                <a:r>
                  <a:rPr lang="en-SG" dirty="0" err="1">
                    <a:solidFill>
                      <a:schemeClr val="accent6"/>
                    </a:solidFill>
                  </a:rPr>
                  <a:t>ScheduleStorage</a:t>
                </a:r>
                <a:endParaRPr lang="en-SG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5" idx="1"/>
                <a:endCxn id="33" idx="3"/>
              </p:cNvCxnSpPr>
              <p:nvPr/>
            </p:nvCxnSpPr>
            <p:spPr>
              <a:xfrm flipH="1">
                <a:off x="5611527" y="4236522"/>
                <a:ext cx="424787" cy="0"/>
              </a:xfrm>
              <a:prstGeom prst="straightConnector1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296119" y="4236522"/>
                <a:ext cx="1205622" cy="807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307758" y="2712837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94575" y="4287901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6058" y="2712837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Updates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007438" y="3767684"/>
              <a:ext cx="2270288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6"/>
                  </a:solidFill>
                </a:rPr>
                <a:t>XMLScheduleStrorage</a:t>
              </a:r>
              <a:endParaRPr lang="en-SG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</p:spTree>
    <p:extLst>
      <p:ext uri="{BB962C8B-B14F-4D97-AF65-F5344CB8AC3E}">
        <p14:creationId xmlns:p14="http://schemas.microsoft.com/office/powerpoint/2010/main" val="8655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>
                    <a:solidFill>
                      <a:schemeClr val="accent1"/>
                    </a:solidFill>
                  </a:rPr>
                  <a:t>-Controller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Sequence Diagram for generic commands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/>
                  <a:t>[Until first command that respond to </a:t>
                </a:r>
                <a:r>
                  <a:rPr lang="en-SG" sz="1200" dirty="0" err="1"/>
                  <a:t>userInput</a:t>
                </a:r>
                <a:r>
                  <a:rPr lang="en-SG" sz="1200" dirty="0"/>
                  <a:t>]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delegateCommand</a:t>
                    </a:r>
                    <a:r>
                      <a:rPr lang="en-SG" sz="1600" i="1" dirty="0"/>
                      <a:t>();</a:t>
                    </a: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respondTo</a:t>
                    </a:r>
                    <a:r>
                      <a:rPr lang="en-SG" sz="1600" dirty="0"/>
                      <a:t>();</a:t>
                    </a: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>
                      <a:solidFill>
                        <a:sysClr val="windowText" lastClr="000000"/>
                      </a:solidFill>
                    </a:rPr>
                    <a:t>Loop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true/false</a:t>
                    </a: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311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72</cp:revision>
  <dcterms:created xsi:type="dcterms:W3CDTF">2016-09-20T14:53:48Z</dcterms:created>
  <dcterms:modified xsi:type="dcterms:W3CDTF">2016-11-06T07:35:44Z</dcterms:modified>
</cp:coreProperties>
</file>