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90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95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4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074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43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46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10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232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96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98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87521" y="1201338"/>
            <a:ext cx="6367245" cy="4097889"/>
            <a:chOff x="1887521" y="1201338"/>
            <a:chExt cx="6367245" cy="4097889"/>
          </a:xfrm>
        </p:grpSpPr>
        <p:grpSp>
          <p:nvGrpSpPr>
            <p:cNvPr id="7" name="Group 6"/>
            <p:cNvGrpSpPr/>
            <p:nvPr/>
          </p:nvGrpSpPr>
          <p:grpSpPr>
            <a:xfrm>
              <a:off x="1887521" y="1201338"/>
              <a:ext cx="6367245" cy="3790112"/>
              <a:chOff x="1887521" y="1201338"/>
              <a:chExt cx="6367245" cy="379011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/>
              <a:srcRect l="23394" t="11157" r="24381" b="33578"/>
              <a:stretch/>
            </p:blipFill>
            <p:spPr>
              <a:xfrm>
                <a:off x="1887521" y="1201338"/>
                <a:ext cx="6367245" cy="379011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6" name="Oval 5"/>
              <p:cNvSpPr/>
              <p:nvPr/>
            </p:nvSpPr>
            <p:spPr>
              <a:xfrm>
                <a:off x="3179428" y="3900881"/>
                <a:ext cx="931178" cy="385893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887522" y="4991450"/>
              <a:ext cx="2676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accent1"/>
                  </a:solidFill>
                  <a:latin typeface="Franklin Gothic Medium Cond" panose="020B0606030402020204" pitchFamily="34" charset="0"/>
                  <a:cs typeface="Times New Roman" panose="02020603050405020304" pitchFamily="18" charset="0"/>
                </a:rPr>
                <a:t>Figure 1: Downloading linenux.jar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23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2414" y="1448298"/>
            <a:ext cx="5058562" cy="3641204"/>
            <a:chOff x="2122414" y="1448298"/>
            <a:chExt cx="5058562" cy="36412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28762" t="23810" r="29748" b="27584"/>
            <a:stretch/>
          </p:blipFill>
          <p:spPr>
            <a:xfrm>
              <a:off x="2122414" y="1448298"/>
              <a:ext cx="5058562" cy="333342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2122414" y="4781725"/>
              <a:ext cx="2676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accent1"/>
                  </a:solidFill>
                  <a:latin typeface="Franklin Gothic Medium Cond" panose="020B0606030402020204" pitchFamily="34" charset="0"/>
                  <a:cs typeface="Times New Roman" panose="02020603050405020304" pitchFamily="18" charset="0"/>
                </a:rPr>
                <a:t>Figure 2: Linenux’s main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23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Franklin Gothic Medium Cond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7</cp:revision>
  <dcterms:created xsi:type="dcterms:W3CDTF">2016-10-16T05:48:41Z</dcterms:created>
  <dcterms:modified xsi:type="dcterms:W3CDTF">2016-10-16T10:24:24Z</dcterms:modified>
</cp:coreProperties>
</file>