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/>
    <p:restoredTop sz="94666"/>
  </p:normalViewPr>
  <p:slideViewPr>
    <p:cSldViewPr showGuides="1">
      <p:cViewPr>
        <p:scale>
          <a:sx n="100" d="100"/>
          <a:sy n="100" d="100"/>
        </p:scale>
        <p:origin x="-787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</a:t>
            </a:r>
            <a:r>
              <a:rPr lang="en-US" altLang="zh-CN" sz="1400" dirty="0" err="1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(</a:t>
            </a:r>
            <a:r>
              <a:rPr lang="en-US" altLang="zh-CN" sz="1400" dirty="0" smtClean="0">
                <a:solidFill>
                  <a:srgbClr val="7030A0"/>
                </a:solidFill>
              </a:rPr>
              <a:t>task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900" y="289716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7292440" y="304005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86000" y="1853540"/>
            <a:ext cx="4644908" cy="2390743"/>
            <a:chOff x="2419161" y="1981200"/>
            <a:chExt cx="4644908" cy="2390743"/>
          </a:xfrm>
        </p:grpSpPr>
        <p:sp>
          <p:nvSpPr>
            <p:cNvPr id="4" name="Rectangle 62"/>
            <p:cNvSpPr/>
            <p:nvPr/>
          </p:nvSpPr>
          <p:spPr>
            <a:xfrm>
              <a:off x="4003446" y="2819400"/>
              <a:ext cx="1362038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StorageManager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8"/>
            <p:cNvSpPr/>
            <p:nvPr/>
          </p:nvSpPr>
          <p:spPr>
            <a:xfrm>
              <a:off x="5894234" y="4017562"/>
              <a:ext cx="11698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XmlToDoList</a:t>
              </a:r>
              <a:endParaRPr lang="en-US" sz="105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2419161" y="4025183"/>
              <a:ext cx="1093635" cy="346760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: </a:t>
              </a:r>
              <a:r>
                <a:rPr lang="en-US" sz="105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JsonUserPrefs</a:t>
              </a: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smtClean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003446" y="1981200"/>
              <a:ext cx="1362038" cy="367582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MainApp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3" idx="2"/>
              <a:endCxn id="4" idx="0"/>
            </p:cNvCxnSpPr>
            <p:nvPr/>
          </p:nvCxnSpPr>
          <p:spPr>
            <a:xfrm>
              <a:off x="4684465" y="2348782"/>
              <a:ext cx="0" cy="470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" idx="2"/>
            </p:cNvCxnSpPr>
            <p:nvPr/>
          </p:nvCxnSpPr>
          <p:spPr>
            <a:xfrm>
              <a:off x="4684465" y="3166160"/>
              <a:ext cx="1" cy="8590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19" idx="0"/>
            </p:cNvCxnSpPr>
            <p:nvPr/>
          </p:nvCxnSpPr>
          <p:spPr>
            <a:xfrm rot="10800000" flipV="1">
              <a:off x="2965979" y="3649979"/>
              <a:ext cx="1718486" cy="375203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endCxn id="13" idx="0"/>
            </p:cNvCxnSpPr>
            <p:nvPr/>
          </p:nvCxnSpPr>
          <p:spPr>
            <a:xfrm>
              <a:off x="4684466" y="3649980"/>
              <a:ext cx="1794686" cy="367582"/>
            </a:xfrm>
            <a:prstGeom prst="bentConnector2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45"/>
            <p:cNvSpPr/>
            <p:nvPr/>
          </p:nvSpPr>
          <p:spPr>
            <a:xfrm>
              <a:off x="4011330" y="4017562"/>
              <a:ext cx="1354154" cy="354381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171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Justin Tay</cp:lastModifiedBy>
  <cp:revision>65</cp:revision>
  <dcterms:created xsi:type="dcterms:W3CDTF">2016-07-22T14:33:02Z</dcterms:created>
  <dcterms:modified xsi:type="dcterms:W3CDTF">2016-10-22T11:52:32Z</dcterms:modified>
</cp:coreProperties>
</file>