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196" autoAdjust="0"/>
  </p:normalViewPr>
  <p:slideViewPr>
    <p:cSldViewPr showGuides="1">
      <p:cViewPr>
        <p:scale>
          <a:sx n="100" d="100"/>
          <a:sy n="100" d="100"/>
        </p:scale>
        <p:origin x="-787" y="49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52400" y="2271466"/>
            <a:ext cx="8904368" cy="3367334"/>
            <a:chOff x="64408" y="2271466"/>
            <a:chExt cx="8904368" cy="3367334"/>
          </a:xfrm>
        </p:grpSpPr>
        <p:sp>
          <p:nvSpPr>
            <p:cNvPr id="4" name="Rectangle 62"/>
            <p:cNvSpPr/>
            <p:nvPr/>
          </p:nvSpPr>
          <p:spPr>
            <a:xfrm>
              <a:off x="1426783" y="2271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73600" y="2635137"/>
              <a:ext cx="3" cy="300366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1592" y="3201948"/>
              <a:ext cx="142006" cy="228445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08" y="320194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9991" y="2766534"/>
              <a:ext cx="16860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loadFromLocation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(</a:t>
              </a:r>
              <a:r>
                <a:rPr lang="en-US" altLang="zh-CN" sz="1400" dirty="0" smtClean="0">
                  <a:solidFill>
                    <a:srgbClr val="7030A0"/>
                  </a:solidFill>
                </a:rPr>
                <a:t>location</a:t>
              </a:r>
              <a:r>
                <a:rPr lang="en-US" sz="1400" dirty="0" smtClean="0">
                  <a:solidFill>
                    <a:srgbClr val="7030A0"/>
                  </a:solidFill>
                </a:rPr>
                <a:t>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812402" y="228837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1"/>
              <a:ext cx="152948" cy="18287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7792" y="3155454"/>
              <a:ext cx="2361808" cy="273546"/>
              <a:chOff x="2053992" y="3351196"/>
              <a:chExt cx="2361808" cy="2735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33600" y="3351196"/>
                <a:ext cx="21593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LoadDataRequestEvent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en-US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53992" y="3624742"/>
                <a:ext cx="236180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2043598" y="4426734"/>
              <a:ext cx="237600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/>
            <p:cNvSpPr/>
            <p:nvPr/>
          </p:nvSpPr>
          <p:spPr>
            <a:xfrm>
              <a:off x="7405679" y="228837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62266" y="2667000"/>
              <a:ext cx="0" cy="274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90257" y="3625927"/>
              <a:ext cx="140896" cy="5650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572000" y="4191000"/>
              <a:ext cx="33887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8202" y="2590800"/>
              <a:ext cx="0" cy="28956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664717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65906" y="3356176"/>
              <a:ext cx="23550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handleLoadDataRequestEvent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982113" y="3695010"/>
              <a:ext cx="217349" cy="270072"/>
              <a:chOff x="1028134" y="5612032"/>
              <a:chExt cx="217349" cy="270072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39560" y="3581400"/>
              <a:ext cx="7292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load from location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8103" y="3962400"/>
              <a:ext cx="23366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LoadDataCompleteEvent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9157" y="3895876"/>
              <a:ext cx="19010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handleLoadDataComplete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Event()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21674" y="4200833"/>
              <a:ext cx="1050921" cy="437533"/>
              <a:chOff x="194562" y="5444571"/>
              <a:chExt cx="1050921" cy="43753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28134" y="5612032"/>
                <a:ext cx="217349" cy="270072"/>
                <a:chOff x="1028134" y="5612032"/>
                <a:chExt cx="217349" cy="270072"/>
              </a:xfrm>
            </p:grpSpPr>
            <p:sp>
              <p:nvSpPr>
                <p:cNvPr id="41" name="Freeform 40"/>
                <p:cNvSpPr/>
                <p:nvPr/>
              </p:nvSpPr>
              <p:spPr>
                <a:xfrm rot="2600998" flipH="1" flipV="1">
                  <a:off x="1028134" y="5612032"/>
                  <a:ext cx="167452" cy="116880"/>
                </a:xfrm>
                <a:custGeom>
                  <a:avLst/>
                  <a:gdLst>
                    <a:gd name="connsiteX0" fmla="*/ 0 w 226400"/>
                    <a:gd name="connsiteY0" fmla="*/ 32920 h 171466"/>
                    <a:gd name="connsiteX1" fmla="*/ 157018 w 226400"/>
                    <a:gd name="connsiteY1" fmla="*/ 5211 h 171466"/>
                    <a:gd name="connsiteX2" fmla="*/ 221673 w 226400"/>
                    <a:gd name="connsiteY2" fmla="*/ 125284 h 171466"/>
                    <a:gd name="connsiteX3" fmla="*/ 36945 w 226400"/>
                    <a:gd name="connsiteY3" fmla="*/ 171466 h 171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400" h="171466">
                      <a:moveTo>
                        <a:pt x="0" y="32920"/>
                      </a:moveTo>
                      <a:cubicBezTo>
                        <a:pt x="60036" y="11368"/>
                        <a:pt x="120073" y="-10183"/>
                        <a:pt x="157018" y="5211"/>
                      </a:cubicBezTo>
                      <a:cubicBezTo>
                        <a:pt x="193963" y="20605"/>
                        <a:pt x="241685" y="97575"/>
                        <a:pt x="221673" y="125284"/>
                      </a:cubicBezTo>
                      <a:cubicBezTo>
                        <a:pt x="201661" y="152993"/>
                        <a:pt x="119303" y="162229"/>
                        <a:pt x="36945" y="171466"/>
                      </a:cubicBezTo>
                    </a:path>
                  </a:pathLst>
                </a:custGeom>
                <a:ln w="19050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47403" y="5712513"/>
                  <a:ext cx="98080" cy="1695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94562" y="5444571"/>
                <a:ext cx="7940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7030A0"/>
                    </a:solidFill>
                  </a:rPr>
                  <a:t>Update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task 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52640" y="4654580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ToDoListChangedEvent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022602" y="4928126"/>
              <a:ext cx="239699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3" idx="2"/>
            </p:cNvCxnSpPr>
            <p:nvPr/>
          </p:nvCxnSpPr>
          <p:spPr>
            <a:xfrm>
              <a:off x="2057792" y="5257800"/>
              <a:ext cx="243828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198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Justin Tay</cp:lastModifiedBy>
  <cp:revision>69</cp:revision>
  <dcterms:created xsi:type="dcterms:W3CDTF">2016-07-22T14:33:02Z</dcterms:created>
  <dcterms:modified xsi:type="dcterms:W3CDTF">2016-10-22T12:25:57Z</dcterms:modified>
</cp:coreProperties>
</file>