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6" r:id="rId4"/>
    <p:sldId id="260" r:id="rId5"/>
    <p:sldId id="261" r:id="rId6"/>
    <p:sldId id="267" r:id="rId7"/>
    <p:sldId id="263" r:id="rId8"/>
    <p:sldId id="264" r:id="rId9"/>
    <p:sldId id="265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67"/>
    <p:restoredTop sz="94188" autoAdjust="0"/>
  </p:normalViewPr>
  <p:slideViewPr>
    <p:cSldViewPr showGuides="1">
      <p:cViewPr>
        <p:scale>
          <a:sx n="102" d="100"/>
          <a:sy n="102" d="100"/>
        </p:scale>
        <p:origin x="976" y="16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AddressBook</a:t>
            </a:r>
            <a:r>
              <a:rPr lang="en-US" dirty="0" smtClean="0"/>
              <a:t> – Level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/>
          <p:cNvGrpSpPr/>
          <p:nvPr/>
        </p:nvGrpSpPr>
        <p:grpSpPr>
          <a:xfrm>
            <a:off x="152400" y="2271466"/>
            <a:ext cx="8904368" cy="3367334"/>
            <a:chOff x="64408" y="2271466"/>
            <a:chExt cx="8904368" cy="3367334"/>
          </a:xfrm>
        </p:grpSpPr>
        <p:sp>
          <p:nvSpPr>
            <p:cNvPr id="4" name="Rectangle 62"/>
            <p:cNvSpPr/>
            <p:nvPr/>
          </p:nvSpPr>
          <p:spPr>
            <a:xfrm>
              <a:off x="1426783" y="2271466"/>
              <a:ext cx="1093635" cy="34676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:Model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1973600" y="2635137"/>
              <a:ext cx="3" cy="3003663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1901592" y="3201948"/>
              <a:ext cx="142006" cy="228445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64408" y="3201949"/>
              <a:ext cx="183718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39991" y="2766534"/>
              <a:ext cx="168601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rgbClr val="7030A0"/>
                  </a:solidFill>
                </a:rPr>
                <a:t>loadFromLocation</a:t>
              </a:r>
              <a:endParaRPr lang="en-US" sz="1400" dirty="0" smtClean="0">
                <a:solidFill>
                  <a:srgbClr val="7030A0"/>
                </a:solidFill>
              </a:endParaRPr>
            </a:p>
            <a:p>
              <a:pPr algn="ctr"/>
              <a:r>
                <a:rPr lang="en-US" sz="1400" dirty="0" smtClean="0">
                  <a:solidFill>
                    <a:srgbClr val="7030A0"/>
                  </a:solidFill>
                </a:rPr>
                <a:t>(</a:t>
              </a:r>
              <a:r>
                <a:rPr lang="en-US" altLang="zh-CN" sz="1400" dirty="0" smtClean="0">
                  <a:solidFill>
                    <a:srgbClr val="7030A0"/>
                  </a:solidFill>
                </a:rPr>
                <a:t>location</a:t>
              </a:r>
              <a:r>
                <a:rPr lang="en-US" sz="1400" dirty="0" smtClean="0">
                  <a:solidFill>
                    <a:srgbClr val="7030A0"/>
                  </a:solidFill>
                </a:rPr>
                <a:t>)</a:t>
              </a:r>
              <a:endParaRPr 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11" name="Rectangle 62"/>
            <p:cNvSpPr/>
            <p:nvPr/>
          </p:nvSpPr>
          <p:spPr>
            <a:xfrm>
              <a:off x="3812402" y="2288377"/>
              <a:ext cx="1371600" cy="34676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9050"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: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EventsCenter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419600" y="3429001"/>
              <a:ext cx="152948" cy="182879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2057792" y="3155454"/>
              <a:ext cx="2361808" cy="273546"/>
              <a:chOff x="2053992" y="3351196"/>
              <a:chExt cx="2361808" cy="27354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33600" y="3351196"/>
                <a:ext cx="215937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5">
                        <a:lumMod val="75000"/>
                      </a:schemeClr>
                    </a:solidFill>
                  </a:rPr>
                  <a:t>post(</a:t>
                </a:r>
                <a:r>
                  <a:rPr lang="en-US" sz="1400" dirty="0" err="1">
                    <a:solidFill>
                      <a:schemeClr val="accent5">
                        <a:lumMod val="75000"/>
                      </a:schemeClr>
                    </a:solidFill>
                  </a:rPr>
                  <a:t>LoadDataRequestEvent</a:t>
                </a:r>
                <a:r>
                  <a:rPr lang="en-US" sz="1400" dirty="0">
                    <a:solidFill>
                      <a:schemeClr val="accent5">
                        <a:lumMod val="75000"/>
                      </a:schemeClr>
                    </a:solidFill>
                  </a:rPr>
                  <a:t>)</a:t>
                </a: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2053992" y="3624742"/>
                <a:ext cx="2361808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/>
            <p:nvPr/>
          </p:nvCxnSpPr>
          <p:spPr>
            <a:xfrm>
              <a:off x="2043598" y="4426734"/>
              <a:ext cx="2376002" cy="0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62"/>
            <p:cNvSpPr/>
            <p:nvPr/>
          </p:nvSpPr>
          <p:spPr>
            <a:xfrm>
              <a:off x="7405679" y="2288377"/>
              <a:ext cx="1093635" cy="346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:Storage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7962266" y="2667000"/>
              <a:ext cx="0" cy="274320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7890257" y="3625927"/>
              <a:ext cx="140896" cy="56507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572000" y="4191000"/>
              <a:ext cx="3388705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498202" y="2590800"/>
              <a:ext cx="0" cy="2895600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4572000" y="3664717"/>
              <a:ext cx="3318258" cy="0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165906" y="3356176"/>
              <a:ext cx="235507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 smtClean="0">
                  <a:solidFill>
                    <a:schemeClr val="accent6">
                      <a:lumMod val="75000"/>
                    </a:schemeClr>
                  </a:solidFill>
                </a:rPr>
                <a:t>handleLoadDataRequestEvent</a:t>
              </a:r>
              <a:r>
                <a:rPr lang="en-US" sz="1400" dirty="0" smtClean="0">
                  <a:solidFill>
                    <a:schemeClr val="accent6">
                      <a:lumMod val="75000"/>
                    </a:schemeClr>
                  </a:solidFill>
                </a:rPr>
                <a:t>()</a:t>
              </a:r>
              <a:endParaRPr lang="en-US" sz="1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 flipH="1">
              <a:off x="7982113" y="3695010"/>
              <a:ext cx="217349" cy="270072"/>
              <a:chOff x="1028134" y="5612032"/>
              <a:chExt cx="217349" cy="270072"/>
            </a:xfrm>
          </p:grpSpPr>
          <p:sp>
            <p:nvSpPr>
              <p:cNvPr id="25" name="Freeform 24"/>
              <p:cNvSpPr/>
              <p:nvPr/>
            </p:nvSpPr>
            <p:spPr>
              <a:xfrm rot="2600998" flipH="1" flipV="1">
                <a:off x="1028134" y="5612032"/>
                <a:ext cx="167452" cy="116880"/>
              </a:xfrm>
              <a:custGeom>
                <a:avLst/>
                <a:gdLst>
                  <a:gd name="connsiteX0" fmla="*/ 0 w 226400"/>
                  <a:gd name="connsiteY0" fmla="*/ 32920 h 171466"/>
                  <a:gd name="connsiteX1" fmla="*/ 157018 w 226400"/>
                  <a:gd name="connsiteY1" fmla="*/ 5211 h 171466"/>
                  <a:gd name="connsiteX2" fmla="*/ 221673 w 226400"/>
                  <a:gd name="connsiteY2" fmla="*/ 125284 h 171466"/>
                  <a:gd name="connsiteX3" fmla="*/ 36945 w 226400"/>
                  <a:gd name="connsiteY3" fmla="*/ 171466 h 171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6400" h="171466">
                    <a:moveTo>
                      <a:pt x="0" y="32920"/>
                    </a:moveTo>
                    <a:cubicBezTo>
                      <a:pt x="60036" y="11368"/>
                      <a:pt x="120073" y="-10183"/>
                      <a:pt x="157018" y="5211"/>
                    </a:cubicBezTo>
                    <a:cubicBezTo>
                      <a:pt x="193963" y="20605"/>
                      <a:pt x="241685" y="97575"/>
                      <a:pt x="221673" y="125284"/>
                    </a:cubicBezTo>
                    <a:cubicBezTo>
                      <a:pt x="201661" y="152993"/>
                      <a:pt x="119303" y="162229"/>
                      <a:pt x="36945" y="171466"/>
                    </a:cubicBezTo>
                  </a:path>
                </a:pathLst>
              </a:custGeom>
              <a:ln w="19050">
                <a:solidFill>
                  <a:schemeClr val="accent6">
                    <a:lumMod val="7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147403" y="5712513"/>
                <a:ext cx="98080" cy="16959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8239560" y="3581400"/>
              <a:ext cx="729216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smtClean="0">
                  <a:solidFill>
                    <a:schemeClr val="accent6">
                      <a:lumMod val="75000"/>
                    </a:schemeClr>
                  </a:solidFill>
                </a:rPr>
                <a:t>load from location</a:t>
              </a:r>
              <a:endParaRPr lang="en-US" sz="1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108103" y="3962400"/>
              <a:ext cx="233667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post(</a:t>
              </a:r>
              <a:r>
                <a:rPr lang="en-US" sz="1400" dirty="0" err="1">
                  <a:solidFill>
                    <a:schemeClr val="accent6">
                      <a:lumMod val="75000"/>
                    </a:schemeClr>
                  </a:solidFill>
                </a:rPr>
                <a:t>LoadDataCompleteEvent</a:t>
              </a:r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)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319157" y="3895876"/>
              <a:ext cx="1901084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rgbClr val="7030A0"/>
                  </a:solidFill>
                </a:rPr>
                <a:t>handleLoadDataComplete</a:t>
              </a:r>
              <a:endParaRPr lang="en-US" sz="1400" dirty="0" smtClean="0">
                <a:solidFill>
                  <a:srgbClr val="7030A0"/>
                </a:solidFill>
              </a:endParaRPr>
            </a:p>
            <a:p>
              <a:pPr algn="ctr"/>
              <a:r>
                <a:rPr lang="en-US" sz="1400" dirty="0" smtClean="0">
                  <a:solidFill>
                    <a:srgbClr val="7030A0"/>
                  </a:solidFill>
                </a:rPr>
                <a:t>Event()</a:t>
              </a: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921674" y="4200833"/>
              <a:ext cx="1050921" cy="437533"/>
              <a:chOff x="194562" y="5444571"/>
              <a:chExt cx="1050921" cy="437533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1028134" y="5612032"/>
                <a:ext cx="217349" cy="270072"/>
                <a:chOff x="1028134" y="5612032"/>
                <a:chExt cx="217349" cy="270072"/>
              </a:xfrm>
            </p:grpSpPr>
            <p:sp>
              <p:nvSpPr>
                <p:cNvPr id="41" name="Freeform 40"/>
                <p:cNvSpPr/>
                <p:nvPr/>
              </p:nvSpPr>
              <p:spPr>
                <a:xfrm rot="2600998" flipH="1" flipV="1">
                  <a:off x="1028134" y="5612032"/>
                  <a:ext cx="167452" cy="116880"/>
                </a:xfrm>
                <a:custGeom>
                  <a:avLst/>
                  <a:gdLst>
                    <a:gd name="connsiteX0" fmla="*/ 0 w 226400"/>
                    <a:gd name="connsiteY0" fmla="*/ 32920 h 171466"/>
                    <a:gd name="connsiteX1" fmla="*/ 157018 w 226400"/>
                    <a:gd name="connsiteY1" fmla="*/ 5211 h 171466"/>
                    <a:gd name="connsiteX2" fmla="*/ 221673 w 226400"/>
                    <a:gd name="connsiteY2" fmla="*/ 125284 h 171466"/>
                    <a:gd name="connsiteX3" fmla="*/ 36945 w 226400"/>
                    <a:gd name="connsiteY3" fmla="*/ 171466 h 1714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6400" h="171466">
                      <a:moveTo>
                        <a:pt x="0" y="32920"/>
                      </a:moveTo>
                      <a:cubicBezTo>
                        <a:pt x="60036" y="11368"/>
                        <a:pt x="120073" y="-10183"/>
                        <a:pt x="157018" y="5211"/>
                      </a:cubicBezTo>
                      <a:cubicBezTo>
                        <a:pt x="193963" y="20605"/>
                        <a:pt x="241685" y="97575"/>
                        <a:pt x="221673" y="125284"/>
                      </a:cubicBezTo>
                      <a:cubicBezTo>
                        <a:pt x="201661" y="152993"/>
                        <a:pt x="119303" y="162229"/>
                        <a:pt x="36945" y="171466"/>
                      </a:cubicBezTo>
                    </a:path>
                  </a:pathLst>
                </a:custGeom>
                <a:ln w="19050">
                  <a:solidFill>
                    <a:srgbClr val="7030A0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1147403" y="5712513"/>
                  <a:ext cx="98080" cy="169591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14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43" name="TextBox 42"/>
              <p:cNvSpPr txBox="1"/>
              <p:nvPr/>
            </p:nvSpPr>
            <p:spPr>
              <a:xfrm>
                <a:off x="194562" y="5444571"/>
                <a:ext cx="79408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1400" dirty="0" smtClean="0">
                    <a:solidFill>
                      <a:srgbClr val="7030A0"/>
                    </a:solidFill>
                  </a:rPr>
                  <a:t>Update task list</a:t>
                </a:r>
                <a:endParaRPr lang="en-US" sz="1400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152640" y="4654580"/>
              <a:ext cx="24384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post(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ToDoListChangedEvent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)</a:t>
              </a:r>
              <a:endParaRPr lang="en-US" sz="14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cxnSp>
          <p:nvCxnSpPr>
            <p:cNvPr id="66" name="Straight Arrow Connector 65"/>
            <p:cNvCxnSpPr/>
            <p:nvPr/>
          </p:nvCxnSpPr>
          <p:spPr>
            <a:xfrm>
              <a:off x="2022602" y="4928126"/>
              <a:ext cx="2396998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endCxn id="13" idx="2"/>
            </p:cNvCxnSpPr>
            <p:nvPr/>
          </p:nvCxnSpPr>
          <p:spPr>
            <a:xfrm>
              <a:off x="2057792" y="5257800"/>
              <a:ext cx="2438282" cy="0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8796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</a:t>
            </a:r>
            <a:r>
              <a:rPr lang="en-US" altLang="zh-CN" sz="1400" dirty="0" err="1" smtClean="0">
                <a:solidFill>
                  <a:srgbClr val="7030A0"/>
                </a:solidFill>
              </a:rPr>
              <a:t>Task</a:t>
            </a:r>
            <a:r>
              <a:rPr lang="en-US" sz="1400" dirty="0" smtClean="0">
                <a:solidFill>
                  <a:srgbClr val="7030A0"/>
                </a:solidFill>
              </a:rPr>
              <a:t>(</a:t>
            </a:r>
            <a:r>
              <a:rPr lang="en-US" altLang="zh-CN" sz="1400" dirty="0" smtClean="0">
                <a:solidFill>
                  <a:srgbClr val="7030A0"/>
                </a:solidFill>
              </a:rPr>
              <a:t>task</a:t>
            </a:r>
            <a:r>
              <a:rPr lang="en-US" sz="1400" dirty="0" smtClean="0">
                <a:solidFill>
                  <a:srgbClr val="7030A0"/>
                </a:solidFill>
              </a:rPr>
              <a:t>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ToDoListChangedEvent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ToDoListChangedEvent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handleToDoListChangedEvent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handleToDoListChangedEvent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6021535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6511670" y="2405430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3984435" y="3703833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accent3">
                    <a:lumMod val="75000"/>
                  </a:schemeClr>
                </a:solidFill>
              </a:rPr>
              <a:t>AllTasksPanel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3984435" y="3985696"/>
            <a:ext cx="1446074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accent3">
                    <a:lumMod val="75000"/>
                  </a:schemeClr>
                </a:solidFill>
              </a:rPr>
              <a:t>CompletedTasksPanel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6102419" y="3954832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</a:t>
            </a:r>
            <a:r>
              <a:rPr lang="en-US" altLang="zh-CN" sz="1050" b="1" dirty="0" err="1">
                <a:solidFill>
                  <a:schemeClr val="accent3">
                    <a:lumMod val="75000"/>
                  </a:schemeClr>
                </a:solidFill>
              </a:rPr>
              <a:t>PopUp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0"/>
          </p:cNvCxnSpPr>
          <p:nvPr/>
        </p:nvCxnSpPr>
        <p:spPr>
          <a:xfrm rot="16200000" flipH="1">
            <a:off x="5242004" y="2573964"/>
            <a:ext cx="1668832" cy="1092903"/>
          </a:xfrm>
          <a:prstGeom prst="bentConnector3">
            <a:avLst>
              <a:gd name="adj1" fmla="val 50000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60" idx="0"/>
          </p:cNvCxnSpPr>
          <p:nvPr/>
        </p:nvCxnSpPr>
        <p:spPr>
          <a:xfrm rot="5400000">
            <a:off x="3425990" y="1845877"/>
            <a:ext cx="1663856" cy="2544102"/>
          </a:xfrm>
          <a:prstGeom prst="bentConnector3">
            <a:avLst>
              <a:gd name="adj1" fmla="val 83564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5004332" y="-761016"/>
            <a:ext cx="167268" cy="4896612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7014495" y="4560378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4571181" y="3145328"/>
            <a:ext cx="1818117" cy="9946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4" y="2971801"/>
            <a:ext cx="3841233" cy="212601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Rectangle 11"/>
          <p:cNvSpPr/>
          <p:nvPr/>
        </p:nvSpPr>
        <p:spPr>
          <a:xfrm>
            <a:off x="3983295" y="4273117"/>
            <a:ext cx="1181577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accent3">
                    <a:lumMod val="75000"/>
                  </a:schemeClr>
                </a:solidFill>
              </a:rPr>
              <a:t>OtherTasksPanel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0" name="Rectangle 11"/>
          <p:cNvSpPr/>
          <p:nvPr/>
        </p:nvSpPr>
        <p:spPr>
          <a:xfrm>
            <a:off x="2573658" y="3949856"/>
            <a:ext cx="824418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accent3">
                    <a:lumMod val="75000"/>
                  </a:schemeClr>
                </a:solidFill>
              </a:rPr>
              <a:t>TasksPanel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1" name="Elbow Connector 63"/>
          <p:cNvCxnSpPr>
            <a:stCxn id="39" idx="2"/>
            <a:endCxn id="60" idx="1"/>
          </p:cNvCxnSpPr>
          <p:nvPr/>
        </p:nvCxnSpPr>
        <p:spPr>
          <a:xfrm rot="16200000" flipH="1">
            <a:off x="1894766" y="3389385"/>
            <a:ext cx="1200252" cy="15753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5" name="Isosceles Triangle 102"/>
          <p:cNvSpPr/>
          <p:nvPr/>
        </p:nvSpPr>
        <p:spPr>
          <a:xfrm rot="5400000" flipV="1">
            <a:off x="3370178" y="4013800"/>
            <a:ext cx="160849" cy="96644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54" name="Elbow Connector 53"/>
          <p:cNvCxnSpPr>
            <a:stCxn id="75" idx="3"/>
            <a:endCxn id="34" idx="1"/>
          </p:cNvCxnSpPr>
          <p:nvPr/>
        </p:nvCxnSpPr>
        <p:spPr>
          <a:xfrm flipV="1">
            <a:off x="3498925" y="3822254"/>
            <a:ext cx="485510" cy="239869"/>
          </a:xfrm>
          <a:prstGeom prst="bentConnector3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endCxn id="36" idx="1"/>
          </p:cNvCxnSpPr>
          <p:nvPr/>
        </p:nvCxnSpPr>
        <p:spPr>
          <a:xfrm>
            <a:off x="3498925" y="4062123"/>
            <a:ext cx="485510" cy="41994"/>
          </a:xfrm>
          <a:prstGeom prst="bentConnector3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endCxn id="56" idx="1"/>
          </p:cNvCxnSpPr>
          <p:nvPr/>
        </p:nvCxnSpPr>
        <p:spPr>
          <a:xfrm>
            <a:off x="3498925" y="4062123"/>
            <a:ext cx="484370" cy="329415"/>
          </a:xfrm>
          <a:prstGeom prst="bentConnector3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96" name="Elbow Connector 95"/>
          <p:cNvCxnSpPr>
            <a:stCxn id="60" idx="2"/>
          </p:cNvCxnSpPr>
          <p:nvPr/>
        </p:nvCxnSpPr>
        <p:spPr>
          <a:xfrm rot="16200000" flipH="1">
            <a:off x="5088258" y="2084305"/>
            <a:ext cx="345624" cy="4550407"/>
          </a:xfrm>
          <a:prstGeom prst="bentConnector2">
            <a:avLst/>
          </a:prstGeom>
          <a:ln w="19050">
            <a:solidFill>
              <a:schemeClr val="accent3"/>
            </a:solidFill>
            <a:prstDash val="sys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9" name="Elbow Connector 108"/>
          <p:cNvCxnSpPr>
            <a:stCxn id="56" idx="3"/>
            <a:endCxn id="37" idx="1"/>
          </p:cNvCxnSpPr>
          <p:nvPr/>
        </p:nvCxnSpPr>
        <p:spPr>
          <a:xfrm flipV="1">
            <a:off x="5164872" y="4073253"/>
            <a:ext cx="937547" cy="31828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2" name="Elbow Connector 111"/>
          <p:cNvCxnSpPr>
            <a:endCxn id="37" idx="1"/>
          </p:cNvCxnSpPr>
          <p:nvPr/>
        </p:nvCxnSpPr>
        <p:spPr>
          <a:xfrm>
            <a:off x="5415616" y="4069923"/>
            <a:ext cx="686803" cy="33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3" name="Rectangle 122"/>
          <p:cNvSpPr/>
          <p:nvPr/>
        </p:nvSpPr>
        <p:spPr>
          <a:xfrm>
            <a:off x="5421784" y="3975582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25" name="Elbow Connector 124"/>
          <p:cNvCxnSpPr>
            <a:stCxn id="34" idx="3"/>
            <a:endCxn id="37" idx="1"/>
          </p:cNvCxnSpPr>
          <p:nvPr/>
        </p:nvCxnSpPr>
        <p:spPr>
          <a:xfrm>
            <a:off x="5078070" y="3822254"/>
            <a:ext cx="1024349" cy="25099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3" name="Rectangle 62"/>
          <p:cNvSpPr/>
          <p:nvPr/>
        </p:nvSpPr>
        <p:spPr>
          <a:xfrm>
            <a:off x="3340087" y="2599727"/>
            <a:ext cx="1410784" cy="270031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bg1"/>
                </a:solidFill>
              </a:rPr>
              <a:t>CommandBoxHistory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4" name="Elbow Connector 133"/>
          <p:cNvCxnSpPr>
            <a:stCxn id="3" idx="0"/>
            <a:endCxn id="133" idx="1"/>
          </p:cNvCxnSpPr>
          <p:nvPr/>
        </p:nvCxnSpPr>
        <p:spPr>
          <a:xfrm rot="5400000" flipH="1" flipV="1">
            <a:off x="3017508" y="2856582"/>
            <a:ext cx="444417" cy="200741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FindCommand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deleteTask</a:t>
            </a:r>
            <a:r>
              <a:rPr lang="en-US" dirty="0" smtClean="0">
                <a:solidFill>
                  <a:srgbClr val="7030A0"/>
                </a:solidFill>
              </a:rPr>
              <a:t>(p)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131905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>
            <a:stCxn id="62" idx="0"/>
            <a:endCxn id="67" idx="2"/>
          </p:cNvCxnSpPr>
          <p:nvPr/>
        </p:nvCxnSpPr>
        <p:spPr>
          <a:xfrm flipV="1">
            <a:off x="6667770" y="2632344"/>
            <a:ext cx="1612" cy="22572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ToDoList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503204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15289" y="228558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72547" y="23714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908595" y="2458187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694900" y="289716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81" name="Elbow Connector 80"/>
          <p:cNvCxnSpPr/>
          <p:nvPr/>
        </p:nvCxnSpPr>
        <p:spPr>
          <a:xfrm flipV="1">
            <a:off x="7292440" y="3040052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ReadOnlyToDoList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ToDoListStorage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XmlToDoListStorage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ToDoList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2286000" y="1853540"/>
            <a:ext cx="4644908" cy="2390743"/>
            <a:chOff x="2419161" y="1981200"/>
            <a:chExt cx="4644908" cy="2390743"/>
          </a:xfrm>
        </p:grpSpPr>
        <p:sp>
          <p:nvSpPr>
            <p:cNvPr id="4" name="Rectangle 62"/>
            <p:cNvSpPr/>
            <p:nvPr/>
          </p:nvSpPr>
          <p:spPr>
            <a:xfrm>
              <a:off x="4003446" y="2819400"/>
              <a:ext cx="1362038" cy="346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: </a:t>
              </a:r>
              <a:r>
                <a:rPr lang="en-US" sz="1200" dirty="0" err="1" smtClean="0">
                  <a:solidFill>
                    <a:schemeClr val="bg1"/>
                  </a:solidFill>
                </a:rPr>
                <a:t>StorageManager</a:t>
              </a:r>
              <a:endParaRPr lang="en-SG" sz="1200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8"/>
            <p:cNvSpPr/>
            <p:nvPr/>
          </p:nvSpPr>
          <p:spPr>
            <a:xfrm>
              <a:off x="5894234" y="4017562"/>
              <a:ext cx="1169835" cy="346760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solidFill>
                    <a:schemeClr val="accent6">
                      <a:lumMod val="75000"/>
                    </a:schemeClr>
                  </a:solidFill>
                </a:rPr>
                <a:t>: </a:t>
              </a:r>
              <a:r>
                <a:rPr lang="en-US" sz="105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XmlToDoList</a:t>
              </a:r>
              <a:endParaRPr lang="en-US" sz="1050" b="1" dirty="0" smtClean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r>
                <a:rPr lang="en-US" sz="1050" b="1" dirty="0" smtClean="0">
                  <a:solidFill>
                    <a:schemeClr val="accent6">
                      <a:lumMod val="75000"/>
                    </a:schemeClr>
                  </a:solidFill>
                </a:rPr>
                <a:t>Storage</a:t>
              </a:r>
              <a:endParaRPr lang="en-SG" sz="105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9" name="Rectangle 8"/>
            <p:cNvSpPr/>
            <p:nvPr/>
          </p:nvSpPr>
          <p:spPr>
            <a:xfrm>
              <a:off x="2419161" y="4025183"/>
              <a:ext cx="1093635" cy="346760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solidFill>
                    <a:schemeClr val="accent6">
                      <a:lumMod val="75000"/>
                    </a:schemeClr>
                  </a:solidFill>
                </a:rPr>
                <a:t>: </a:t>
              </a:r>
              <a:r>
                <a:rPr lang="en-US" sz="105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JsonUserPrefs</a:t>
              </a:r>
              <a:r>
                <a:rPr lang="en-US" sz="1050" b="1" dirty="0" smtClean="0">
                  <a:solidFill>
                    <a:schemeClr val="accent6">
                      <a:lumMod val="75000"/>
                    </a:schemeClr>
                  </a:solidFill>
                </a:rPr>
                <a:t/>
              </a:r>
              <a:br>
                <a:rPr lang="en-US" sz="1050" b="1" dirty="0" smtClean="0">
                  <a:solidFill>
                    <a:schemeClr val="accent6">
                      <a:lumMod val="75000"/>
                    </a:schemeClr>
                  </a:solidFill>
                </a:rPr>
              </a:br>
              <a:r>
                <a:rPr lang="en-US" sz="1050" b="1" dirty="0" smtClean="0">
                  <a:solidFill>
                    <a:schemeClr val="accent6">
                      <a:lumMod val="75000"/>
                    </a:schemeClr>
                  </a:solidFill>
                </a:rPr>
                <a:t>Storage</a:t>
              </a:r>
              <a:endParaRPr lang="en-SG" sz="105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003446" y="1981200"/>
              <a:ext cx="1362038" cy="367582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: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MainApp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23" idx="2"/>
              <a:endCxn id="4" idx="0"/>
            </p:cNvCxnSpPr>
            <p:nvPr/>
          </p:nvCxnSpPr>
          <p:spPr>
            <a:xfrm>
              <a:off x="4684465" y="2348782"/>
              <a:ext cx="0" cy="4706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4" idx="2"/>
            </p:cNvCxnSpPr>
            <p:nvPr/>
          </p:nvCxnSpPr>
          <p:spPr>
            <a:xfrm>
              <a:off x="4684465" y="3166160"/>
              <a:ext cx="1" cy="859022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endCxn id="19" idx="0"/>
            </p:cNvCxnSpPr>
            <p:nvPr/>
          </p:nvCxnSpPr>
          <p:spPr>
            <a:xfrm rot="10800000" flipV="1">
              <a:off x="2965979" y="3649979"/>
              <a:ext cx="1718486" cy="375203"/>
            </a:xfrm>
            <a:prstGeom prst="bentConnector2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>
              <a:endCxn id="13" idx="0"/>
            </p:cNvCxnSpPr>
            <p:nvPr/>
          </p:nvCxnSpPr>
          <p:spPr>
            <a:xfrm>
              <a:off x="4684466" y="3649980"/>
              <a:ext cx="1794686" cy="367582"/>
            </a:xfrm>
            <a:prstGeom prst="bentConnector2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45"/>
            <p:cNvSpPr/>
            <p:nvPr/>
          </p:nvSpPr>
          <p:spPr>
            <a:xfrm>
              <a:off x="4011330" y="4017562"/>
              <a:ext cx="1354154" cy="354381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: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Config</a:t>
              </a:r>
              <a:endParaRPr lang="en-SG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200</Words>
  <Application>Microsoft Macintosh PowerPoint</Application>
  <PresentationFormat>On-screen Show (4:3)</PresentationFormat>
  <Paragraphs>120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宋体</vt:lpstr>
      <vt:lpstr>Arial</vt:lpstr>
      <vt:lpstr>Office Theme</vt:lpstr>
      <vt:lpstr>AddressBook – Level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Fan Weiguang</cp:lastModifiedBy>
  <cp:revision>74</cp:revision>
  <dcterms:created xsi:type="dcterms:W3CDTF">2016-07-22T14:33:02Z</dcterms:created>
  <dcterms:modified xsi:type="dcterms:W3CDTF">2016-10-29T14:15:40Z</dcterms:modified>
</cp:coreProperties>
</file>