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188" autoAdjust="0"/>
  </p:normalViewPr>
  <p:slideViewPr>
    <p:cSldViewPr showGuides="1">
      <p:cViewPr>
        <p:scale>
          <a:sx n="167" d="100"/>
          <a:sy n="167" d="100"/>
        </p:scale>
        <p:origin x="-616" y="-1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52400" y="2271466"/>
            <a:ext cx="8904368" cy="3367334"/>
            <a:chOff x="64408" y="2271466"/>
            <a:chExt cx="8904368" cy="3367334"/>
          </a:xfrm>
        </p:grpSpPr>
        <p:sp>
          <p:nvSpPr>
            <p:cNvPr id="4" name="Rectangle 62"/>
            <p:cNvSpPr/>
            <p:nvPr/>
          </p:nvSpPr>
          <p:spPr>
            <a:xfrm>
              <a:off x="1426783" y="2271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73600" y="2635137"/>
              <a:ext cx="3" cy="300366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1592" y="3201948"/>
              <a:ext cx="142006" cy="228445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08" y="320194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9991" y="2766534"/>
              <a:ext cx="16860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loadFromLocation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(</a:t>
              </a:r>
              <a:r>
                <a:rPr lang="en-US" altLang="zh-CN" sz="1400" dirty="0" smtClean="0">
                  <a:solidFill>
                    <a:srgbClr val="7030A0"/>
                  </a:solidFill>
                </a:rPr>
                <a:t>location</a:t>
              </a:r>
              <a:r>
                <a:rPr lang="en-US" sz="1400" dirty="0" smtClean="0">
                  <a:solidFill>
                    <a:srgbClr val="7030A0"/>
                  </a:solidFill>
                </a:rPr>
                <a:t>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812402" y="228837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1"/>
              <a:ext cx="152948" cy="18287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7792" y="3155454"/>
              <a:ext cx="2361808" cy="273546"/>
              <a:chOff x="2053992" y="3351196"/>
              <a:chExt cx="2361808" cy="2735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33600" y="3351196"/>
                <a:ext cx="21593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LoadDataRequestEvent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53992" y="3624742"/>
                <a:ext cx="236180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2043598" y="4426734"/>
              <a:ext cx="237600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/>
            <p:cNvSpPr/>
            <p:nvPr/>
          </p:nvSpPr>
          <p:spPr>
            <a:xfrm>
              <a:off x="7405679" y="228837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62266" y="2667000"/>
              <a:ext cx="0" cy="274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90257" y="3625927"/>
              <a:ext cx="140896" cy="5650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572000" y="4191000"/>
              <a:ext cx="33887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8202" y="2590800"/>
              <a:ext cx="0" cy="28956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664717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65906" y="3356176"/>
              <a:ext cx="23550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handleLoadDataRequestEvent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982113" y="3695010"/>
              <a:ext cx="217349" cy="270072"/>
              <a:chOff x="1028134" y="5612032"/>
              <a:chExt cx="217349" cy="270072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39560" y="3581400"/>
              <a:ext cx="7292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load from location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8103" y="3962400"/>
              <a:ext cx="23366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LoadDataCompleteEvent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9157" y="3895876"/>
              <a:ext cx="19010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handleLoadDataComplete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Event()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21674" y="4200833"/>
              <a:ext cx="1050921" cy="437533"/>
              <a:chOff x="194562" y="5444571"/>
              <a:chExt cx="1050921" cy="43753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28134" y="5612032"/>
                <a:ext cx="217349" cy="270072"/>
                <a:chOff x="1028134" y="5612032"/>
                <a:chExt cx="217349" cy="270072"/>
              </a:xfrm>
            </p:grpSpPr>
            <p:sp>
              <p:nvSpPr>
                <p:cNvPr id="41" name="Freeform 40"/>
                <p:cNvSpPr/>
                <p:nvPr/>
              </p:nvSpPr>
              <p:spPr>
                <a:xfrm rot="2600998" flipH="1" flipV="1">
                  <a:off x="1028134" y="5612032"/>
                  <a:ext cx="167452" cy="116880"/>
                </a:xfrm>
                <a:custGeom>
                  <a:avLst/>
                  <a:gdLst>
                    <a:gd name="connsiteX0" fmla="*/ 0 w 226400"/>
                    <a:gd name="connsiteY0" fmla="*/ 32920 h 171466"/>
                    <a:gd name="connsiteX1" fmla="*/ 157018 w 226400"/>
                    <a:gd name="connsiteY1" fmla="*/ 5211 h 171466"/>
                    <a:gd name="connsiteX2" fmla="*/ 221673 w 226400"/>
                    <a:gd name="connsiteY2" fmla="*/ 125284 h 171466"/>
                    <a:gd name="connsiteX3" fmla="*/ 36945 w 226400"/>
                    <a:gd name="connsiteY3" fmla="*/ 171466 h 171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400" h="171466">
                      <a:moveTo>
                        <a:pt x="0" y="32920"/>
                      </a:moveTo>
                      <a:cubicBezTo>
                        <a:pt x="60036" y="11368"/>
                        <a:pt x="120073" y="-10183"/>
                        <a:pt x="157018" y="5211"/>
                      </a:cubicBezTo>
                      <a:cubicBezTo>
                        <a:pt x="193963" y="20605"/>
                        <a:pt x="241685" y="97575"/>
                        <a:pt x="221673" y="125284"/>
                      </a:cubicBezTo>
                      <a:cubicBezTo>
                        <a:pt x="201661" y="152993"/>
                        <a:pt x="119303" y="162229"/>
                        <a:pt x="36945" y="171466"/>
                      </a:cubicBezTo>
                    </a:path>
                  </a:pathLst>
                </a:custGeom>
                <a:ln w="19050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47403" y="5712513"/>
                  <a:ext cx="98080" cy="1695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94562" y="5444571"/>
                <a:ext cx="7940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7030A0"/>
                    </a:solidFill>
                  </a:rPr>
                  <a:t>Update task 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52640" y="4654580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ToDoListChangedEvent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022602" y="4928126"/>
              <a:ext cx="239699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3" idx="2"/>
            </p:cNvCxnSpPr>
            <p:nvPr/>
          </p:nvCxnSpPr>
          <p:spPr>
            <a:xfrm>
              <a:off x="2057792" y="5257800"/>
              <a:ext cx="243828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6021535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511670" y="240543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984435" y="3703833"/>
            <a:ext cx="14102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UpcomingTasksPanel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984435" y="3985696"/>
            <a:ext cx="14460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CompletedTasksPanel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6102419" y="39548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PopUp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0"/>
          </p:cNvCxnSpPr>
          <p:nvPr/>
        </p:nvCxnSpPr>
        <p:spPr>
          <a:xfrm rot="16200000" flipH="1">
            <a:off x="5242004" y="2573964"/>
            <a:ext cx="1668832" cy="109290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60" idx="0"/>
          </p:cNvCxnSpPr>
          <p:nvPr/>
        </p:nvCxnSpPr>
        <p:spPr>
          <a:xfrm rot="5400000">
            <a:off x="3425990" y="1845877"/>
            <a:ext cx="1663856" cy="2544102"/>
          </a:xfrm>
          <a:prstGeom prst="bentConnector3">
            <a:avLst>
              <a:gd name="adj1" fmla="val 8356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04332" y="-761016"/>
            <a:ext cx="167268" cy="489661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014495" y="45603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571181" y="3145328"/>
            <a:ext cx="1818117" cy="994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971801"/>
            <a:ext cx="3841233" cy="2126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11"/>
          <p:cNvSpPr/>
          <p:nvPr/>
        </p:nvSpPr>
        <p:spPr>
          <a:xfrm>
            <a:off x="3983295" y="4273117"/>
            <a:ext cx="13271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FloatingTasksPanel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/>
          <p:cNvSpPr/>
          <p:nvPr/>
        </p:nvSpPr>
        <p:spPr>
          <a:xfrm>
            <a:off x="2573658" y="3949856"/>
            <a:ext cx="82441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/>
          <p:cNvCxnSpPr>
            <a:stCxn id="39" idx="2"/>
            <a:endCxn id="60" idx="1"/>
          </p:cNvCxnSpPr>
          <p:nvPr/>
        </p:nvCxnSpPr>
        <p:spPr>
          <a:xfrm rot="16200000" flipH="1">
            <a:off x="1894766" y="3389385"/>
            <a:ext cx="1200252" cy="157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Isosceles Triangle 102"/>
          <p:cNvSpPr/>
          <p:nvPr/>
        </p:nvSpPr>
        <p:spPr>
          <a:xfrm rot="5400000" flipV="1">
            <a:off x="3370178" y="4013800"/>
            <a:ext cx="160849" cy="96644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4" name="Elbow Connector 53"/>
          <p:cNvCxnSpPr>
            <a:stCxn id="75" idx="3"/>
            <a:endCxn id="34" idx="1"/>
          </p:cNvCxnSpPr>
          <p:nvPr/>
        </p:nvCxnSpPr>
        <p:spPr>
          <a:xfrm flipV="1">
            <a:off x="3498925" y="3822254"/>
            <a:ext cx="485510" cy="239869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36" idx="1"/>
          </p:cNvCxnSpPr>
          <p:nvPr/>
        </p:nvCxnSpPr>
        <p:spPr>
          <a:xfrm>
            <a:off x="3498925" y="4062123"/>
            <a:ext cx="485510" cy="4199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56" idx="1"/>
          </p:cNvCxnSpPr>
          <p:nvPr/>
        </p:nvCxnSpPr>
        <p:spPr>
          <a:xfrm>
            <a:off x="3498925" y="4062123"/>
            <a:ext cx="484370" cy="329415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60" idx="2"/>
          </p:cNvCxnSpPr>
          <p:nvPr/>
        </p:nvCxnSpPr>
        <p:spPr>
          <a:xfrm rot="16200000" flipH="1">
            <a:off x="5088258" y="2084305"/>
            <a:ext cx="345624" cy="455040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108"/>
          <p:cNvCxnSpPr>
            <a:stCxn id="56" idx="3"/>
            <a:endCxn id="37" idx="1"/>
          </p:cNvCxnSpPr>
          <p:nvPr/>
        </p:nvCxnSpPr>
        <p:spPr>
          <a:xfrm flipV="1">
            <a:off x="5310434" y="4073253"/>
            <a:ext cx="791985" cy="3182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111"/>
          <p:cNvCxnSpPr>
            <a:endCxn id="37" idx="1"/>
          </p:cNvCxnSpPr>
          <p:nvPr/>
        </p:nvCxnSpPr>
        <p:spPr>
          <a:xfrm>
            <a:off x="5415616" y="4069923"/>
            <a:ext cx="686803" cy="33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22"/>
          <p:cNvSpPr/>
          <p:nvPr/>
        </p:nvSpPr>
        <p:spPr>
          <a:xfrm>
            <a:off x="5421784" y="397558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5" name="Elbow Connector 124"/>
          <p:cNvCxnSpPr>
            <a:stCxn id="34" idx="3"/>
            <a:endCxn id="37" idx="1"/>
          </p:cNvCxnSpPr>
          <p:nvPr/>
        </p:nvCxnSpPr>
        <p:spPr>
          <a:xfrm>
            <a:off x="5394717" y="3822254"/>
            <a:ext cx="707702" cy="2509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62"/>
          <p:cNvSpPr/>
          <p:nvPr/>
        </p:nvSpPr>
        <p:spPr>
          <a:xfrm>
            <a:off x="3340087" y="2599727"/>
            <a:ext cx="1410784" cy="27003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</a:rPr>
              <a:t>CommandBoxHistory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4" name="Elbow Connector 133"/>
          <p:cNvCxnSpPr>
            <a:stCxn id="3" idx="0"/>
            <a:endCxn id="133" idx="1"/>
          </p:cNvCxnSpPr>
          <p:nvPr/>
        </p:nvCxnSpPr>
        <p:spPr>
          <a:xfrm rot="5400000" flipH="1" flipV="1">
            <a:off x="3017508" y="2856582"/>
            <a:ext cx="444417" cy="200741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200</Words>
  <Application>Microsoft Macintosh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宋体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75</cp:revision>
  <dcterms:created xsi:type="dcterms:W3CDTF">2016-07-22T14:33:02Z</dcterms:created>
  <dcterms:modified xsi:type="dcterms:W3CDTF">2016-10-30T15:06:19Z</dcterms:modified>
</cp:coreProperties>
</file>