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/>
    <p:restoredTop sz="94666"/>
  </p:normalViewPr>
  <p:slideViewPr>
    <p:cSldViewPr showGuides="1">
      <p:cViewPr varScale="1">
        <p:scale>
          <a:sx n="102" d="100"/>
          <a:sy n="102" d="100"/>
        </p:scale>
        <p:origin x="97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(</a:t>
            </a:r>
            <a:r>
              <a:rPr lang="en-US" altLang="zh-CN" sz="1400" dirty="0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handleToDoListChangedEvent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handleToDoListChangedEvent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694900" y="289716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1" name="Elbow Connector 80"/>
          <p:cNvCxnSpPr/>
          <p:nvPr/>
        </p:nvCxnSpPr>
        <p:spPr>
          <a:xfrm flipV="1">
            <a:off x="7292440" y="3040052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XmlToDoListStorage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161</Words>
  <Application>Microsoft Macintosh PowerPoint</Application>
  <PresentationFormat>On-screen Show (4:3)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宋体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Fan Weiguang</cp:lastModifiedBy>
  <cp:revision>61</cp:revision>
  <dcterms:created xsi:type="dcterms:W3CDTF">2016-07-22T14:33:02Z</dcterms:created>
  <dcterms:modified xsi:type="dcterms:W3CDTF">2016-10-14T05:39:30Z</dcterms:modified>
</cp:coreProperties>
</file>