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666"/>
  </p:normalViewPr>
  <p:slideViewPr>
    <p:cSldViewPr showGuides="1">
      <p:cViewPr varScale="1">
        <p:scale>
          <a:sx n="96" d="100"/>
          <a:sy n="96" d="100"/>
        </p:scale>
        <p:origin x="184" y="3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900" y="28971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92440" y="30400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161</Words>
  <Application>Microsoft Macintosh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Fan Weiguang</cp:lastModifiedBy>
  <cp:revision>60</cp:revision>
  <dcterms:created xsi:type="dcterms:W3CDTF">2016-07-22T14:33:02Z</dcterms:created>
  <dcterms:modified xsi:type="dcterms:W3CDTF">2016-10-13T08:57:02Z</dcterms:modified>
</cp:coreProperties>
</file>