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6" r:id="rId4"/>
    <p:sldId id="269" r:id="rId5"/>
    <p:sldId id="261" r:id="rId6"/>
    <p:sldId id="267" r:id="rId7"/>
    <p:sldId id="268" r:id="rId8"/>
    <p:sldId id="263" r:id="rId9"/>
    <p:sldId id="264" r:id="rId10"/>
    <p:sldId id="265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3680" autoAdjust="0"/>
  </p:normalViewPr>
  <p:slideViewPr>
    <p:cSldViewPr showGuides="1">
      <p:cViewPr>
        <p:scale>
          <a:sx n="70" d="100"/>
          <a:sy n="70" d="100"/>
        </p:scale>
        <p:origin x="-2778" y="-9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4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2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AGENDUM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Diagrams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chael\Dropbox\CS2101 Group Work\Diagrams\activity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537" y="-17060"/>
            <a:ext cx="6414561" cy="687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00200" y="2362200"/>
            <a:ext cx="6473708" cy="2319215"/>
            <a:chOff x="1713359" y="2362200"/>
            <a:chExt cx="6473708" cy="2319215"/>
          </a:xfrm>
        </p:grpSpPr>
        <p:grpSp>
          <p:nvGrpSpPr>
            <p:cNvPr id="3" name="Group 2"/>
            <p:cNvGrpSpPr/>
            <p:nvPr/>
          </p:nvGrpSpPr>
          <p:grpSpPr>
            <a:xfrm>
              <a:off x="2339209" y="4016707"/>
              <a:ext cx="5385977" cy="375204"/>
              <a:chOff x="1083050" y="3587196"/>
              <a:chExt cx="5385977" cy="375204"/>
            </a:xfrm>
          </p:grpSpPr>
          <p:cxnSp>
            <p:nvCxnSpPr>
              <p:cNvPr id="12" name="Elbow Connector 11"/>
              <p:cNvCxnSpPr/>
              <p:nvPr/>
            </p:nvCxnSpPr>
            <p:spPr>
              <a:xfrm rot="10800000" flipV="1">
                <a:off x="1083050" y="3587196"/>
                <a:ext cx="1718486" cy="375203"/>
              </a:xfrm>
              <a:prstGeom prst="bentConnector2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Elbow Connector 12"/>
              <p:cNvCxnSpPr/>
              <p:nvPr/>
            </p:nvCxnSpPr>
            <p:spPr>
              <a:xfrm rot="10800000" flipV="1">
                <a:off x="2778676" y="3587196"/>
                <a:ext cx="1718486" cy="375203"/>
              </a:xfrm>
              <a:prstGeom prst="bentConnector2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Elbow Connector 13"/>
              <p:cNvCxnSpPr/>
              <p:nvPr/>
            </p:nvCxnSpPr>
            <p:spPr>
              <a:xfrm>
                <a:off x="3692060" y="3587196"/>
                <a:ext cx="2776967" cy="368092"/>
              </a:xfrm>
              <a:prstGeom prst="bentConnector3">
                <a:avLst>
                  <a:gd name="adj1" fmla="val 100490"/>
                </a:avLst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/>
              <p:nvPr/>
            </p:nvCxnSpPr>
            <p:spPr>
              <a:xfrm rot="10800000" flipV="1">
                <a:off x="4614427" y="3587197"/>
                <a:ext cx="1718486" cy="375203"/>
              </a:xfrm>
              <a:prstGeom prst="bentConnector2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62"/>
            <p:cNvSpPr/>
            <p:nvPr/>
          </p:nvSpPr>
          <p:spPr>
            <a:xfrm>
              <a:off x="4267200" y="3228089"/>
              <a:ext cx="1362038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smtClean="0">
                  <a:solidFill>
                    <a:schemeClr val="bg1"/>
                  </a:solidFill>
                </a:rPr>
                <a:t>: </a:t>
              </a:r>
              <a:r>
                <a:rPr lang="en-US" sz="1200" u="sng" dirty="0" err="1" smtClean="0">
                  <a:solidFill>
                    <a:schemeClr val="bg1"/>
                  </a:solidFill>
                </a:rPr>
                <a:t>StorageManager</a:t>
              </a:r>
              <a:endParaRPr lang="en-SG" sz="1200" u="sng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8"/>
            <p:cNvSpPr/>
            <p:nvPr/>
          </p:nvSpPr>
          <p:spPr>
            <a:xfrm>
              <a:off x="7017232" y="4319413"/>
              <a:ext cx="1169835" cy="34676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u="sng" dirty="0" smtClean="0">
                  <a:solidFill>
                    <a:schemeClr val="accent6">
                      <a:lumMod val="75000"/>
                    </a:schemeClr>
                  </a:solidFill>
                </a:rPr>
                <a:t>: </a:t>
              </a:r>
              <a:r>
                <a:rPr lang="en-US" sz="1050" b="1" u="sng" dirty="0" err="1" smtClean="0">
                  <a:solidFill>
                    <a:schemeClr val="accent6">
                      <a:lumMod val="75000"/>
                    </a:schemeClr>
                  </a:solidFill>
                </a:rPr>
                <a:t>XmlToDoList</a:t>
              </a:r>
              <a:endParaRPr lang="en-US" sz="1050" b="1" u="sng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1050" b="1" u="sng" dirty="0" smtClean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050" b="1" u="sng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" name="Rectangle 8"/>
            <p:cNvSpPr/>
            <p:nvPr/>
          </p:nvSpPr>
          <p:spPr>
            <a:xfrm>
              <a:off x="3542159" y="4327034"/>
              <a:ext cx="1093635" cy="34676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u="sng" dirty="0" smtClean="0">
                  <a:solidFill>
                    <a:schemeClr val="accent6">
                      <a:lumMod val="75000"/>
                    </a:schemeClr>
                  </a:solidFill>
                </a:rPr>
                <a:t>: </a:t>
              </a:r>
              <a:r>
                <a:rPr lang="en-US" sz="1050" b="1" u="sng" dirty="0" err="1" smtClean="0">
                  <a:solidFill>
                    <a:schemeClr val="accent6">
                      <a:lumMod val="75000"/>
                    </a:schemeClr>
                  </a:solidFill>
                </a:rPr>
                <a:t>AliasTable</a:t>
              </a:r>
              <a:r>
                <a:rPr lang="en-US" sz="1050" b="1" u="sng" dirty="0" smtClean="0">
                  <a:solidFill>
                    <a:schemeClr val="accent6">
                      <a:lumMod val="75000"/>
                    </a:schemeClr>
                  </a:solidFill>
                </a:rPr>
                <a:t> Storage</a:t>
              </a:r>
              <a:endParaRPr lang="en-SG" sz="1050" b="1" u="sng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267200" y="2362200"/>
              <a:ext cx="1362038" cy="367582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u="sng" dirty="0" smtClean="0">
                  <a:solidFill>
                    <a:schemeClr val="tx1"/>
                  </a:solidFill>
                </a:rPr>
                <a:t>: </a:t>
              </a:r>
              <a:r>
                <a:rPr lang="en-US" sz="1400" u="sng" dirty="0" err="1" smtClean="0">
                  <a:solidFill>
                    <a:schemeClr val="tx1"/>
                  </a:solidFill>
                </a:rPr>
                <a:t>MainApp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7" idx="2"/>
              <a:endCxn id="4" idx="0"/>
            </p:cNvCxnSpPr>
            <p:nvPr/>
          </p:nvCxnSpPr>
          <p:spPr>
            <a:xfrm>
              <a:off x="4948219" y="2729782"/>
              <a:ext cx="0" cy="4983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2"/>
            </p:cNvCxnSpPr>
            <p:nvPr/>
          </p:nvCxnSpPr>
          <p:spPr>
            <a:xfrm>
              <a:off x="4948219" y="3574849"/>
              <a:ext cx="1" cy="42951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45"/>
            <p:cNvSpPr/>
            <p:nvPr/>
          </p:nvSpPr>
          <p:spPr>
            <a:xfrm>
              <a:off x="1713359" y="4327034"/>
              <a:ext cx="1354154" cy="354381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smtClean="0">
                  <a:solidFill>
                    <a:schemeClr val="tx1"/>
                  </a:solidFill>
                </a:rPr>
                <a:t>: </a:t>
              </a:r>
              <a:r>
                <a:rPr lang="en-US" sz="1200" u="sng" dirty="0" err="1" smtClean="0">
                  <a:solidFill>
                    <a:schemeClr val="tx1"/>
                  </a:solidFill>
                </a:rPr>
                <a:t>Config</a:t>
              </a:r>
              <a:endParaRPr lang="en-SG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8"/>
            <p:cNvSpPr/>
            <p:nvPr/>
          </p:nvSpPr>
          <p:spPr>
            <a:xfrm>
              <a:off x="5260645" y="4311737"/>
              <a:ext cx="1093635" cy="34676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u="sng" dirty="0" smtClean="0">
                  <a:solidFill>
                    <a:schemeClr val="accent6">
                      <a:lumMod val="75000"/>
                    </a:schemeClr>
                  </a:solidFill>
                </a:rPr>
                <a:t>: </a:t>
              </a:r>
              <a:r>
                <a:rPr lang="en-US" sz="1050" b="1" u="sng" dirty="0" err="1" smtClean="0">
                  <a:solidFill>
                    <a:schemeClr val="accent6">
                      <a:lumMod val="75000"/>
                    </a:schemeClr>
                  </a:solidFill>
                </a:rPr>
                <a:t>JsonUserPrefs</a:t>
              </a:r>
              <a:r>
                <a:rPr lang="en-US" sz="1050" b="1" u="sng" dirty="0" smtClean="0">
                  <a:solidFill>
                    <a:schemeClr val="accent6">
                      <a:lumMod val="75000"/>
                    </a:schemeClr>
                  </a:solidFill>
                </a:rPr>
                <a:t/>
              </a:r>
              <a:br>
                <a:rPr lang="en-US" sz="1050" b="1" u="sng" dirty="0" smtClean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050" b="1" u="sng" dirty="0" smtClean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050" b="1" u="sng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092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0" y="5562600"/>
            <a:ext cx="634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 google calendar affect this anywhere?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handleToDoListChangedEvent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Tasks</a:t>
            </a:r>
            <a:r>
              <a:rPr lang="en-US" sz="1400" dirty="0" smtClean="0">
                <a:solidFill>
                  <a:srgbClr val="7030A0"/>
                </a:solidFill>
              </a:rPr>
              <a:t>(</a:t>
            </a:r>
            <a:r>
              <a:rPr lang="en-US" altLang="zh-CN" sz="1400" dirty="0" smtClean="0">
                <a:solidFill>
                  <a:srgbClr val="7030A0"/>
                </a:solidFill>
              </a:rPr>
              <a:t>task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handleToDoListChangedEvent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4735" y="1388352"/>
            <a:ext cx="7219582" cy="4021848"/>
            <a:chOff x="644735" y="1388352"/>
            <a:chExt cx="7219582" cy="4021848"/>
          </a:xfrm>
        </p:grpSpPr>
        <p:sp>
          <p:nvSpPr>
            <p:cNvPr id="23" name="Rectangle 65"/>
            <p:cNvSpPr/>
            <p:nvPr/>
          </p:nvSpPr>
          <p:spPr>
            <a:xfrm>
              <a:off x="1217465" y="1447800"/>
              <a:ext cx="6021535" cy="3962400"/>
            </a:xfrm>
            <a:prstGeom prst="roundRect">
              <a:avLst>
                <a:gd name="adj" fmla="val 3484"/>
              </a:avLst>
            </a:prstGeom>
            <a:solidFill>
              <a:srgbClr val="F1F5E9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accent3">
                      <a:lumMod val="75000"/>
                    </a:schemeClr>
                  </a:solidFill>
                </a:rPr>
                <a:t>UI</a:t>
              </a:r>
              <a:endParaRPr lang="en-SG" sz="12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095948" y="2341220"/>
              <a:ext cx="1093635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MainWindow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" name="Rectangle 11"/>
            <p:cNvSpPr/>
            <p:nvPr/>
          </p:nvSpPr>
          <p:spPr>
            <a:xfrm>
              <a:off x="2592528" y="3179160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CommandBox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>
              <a:off x="2092842" y="1770924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bg1"/>
                  </a:solidFill>
                </a:rPr>
                <a:t>UiManager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Elbow Connector 63"/>
            <p:cNvCxnSpPr>
              <a:stCxn id="9" idx="2"/>
              <a:endCxn id="2" idx="0"/>
            </p:cNvCxnSpPr>
            <p:nvPr/>
          </p:nvCxnSpPr>
          <p:spPr>
            <a:xfrm rot="16200000" flipH="1">
              <a:off x="2529445" y="2227899"/>
              <a:ext cx="223536" cy="31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6" name="Isosceles Triangle 102"/>
            <p:cNvSpPr/>
            <p:nvPr/>
          </p:nvSpPr>
          <p:spPr>
            <a:xfrm rot="10800000" flipV="1">
              <a:off x="5801197" y="2126008"/>
              <a:ext cx="270504" cy="175523"/>
            </a:xfrm>
            <a:prstGeom prst="triangle">
              <a:avLst/>
            </a:prstGeom>
            <a:ln w="63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19" name="Elbow Connector 122"/>
            <p:cNvCxnSpPr/>
            <p:nvPr/>
          </p:nvCxnSpPr>
          <p:spPr>
            <a:xfrm flipV="1">
              <a:off x="644735" y="2991937"/>
              <a:ext cx="68490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2" name="Rectangle 65"/>
            <p:cNvSpPr/>
            <p:nvPr/>
          </p:nvSpPr>
          <p:spPr>
            <a:xfrm rot="16200000">
              <a:off x="6511670" y="2405430"/>
              <a:ext cx="2362201" cy="3280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Logic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11"/>
            <p:cNvSpPr/>
            <p:nvPr/>
          </p:nvSpPr>
          <p:spPr>
            <a:xfrm>
              <a:off x="4119688" y="3692943"/>
              <a:ext cx="1410282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 err="1">
                  <a:solidFill>
                    <a:schemeClr val="accent3">
                      <a:lumMod val="75000"/>
                    </a:schemeClr>
                  </a:solidFill>
                </a:rPr>
                <a:t>UpcomingTasksPanel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6" name="Rectangle 11"/>
            <p:cNvSpPr/>
            <p:nvPr/>
          </p:nvSpPr>
          <p:spPr>
            <a:xfrm>
              <a:off x="4119686" y="3965560"/>
              <a:ext cx="1410282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 err="1">
                  <a:solidFill>
                    <a:schemeClr val="accent3">
                      <a:lumMod val="75000"/>
                    </a:schemeClr>
                  </a:solidFill>
                </a:rPr>
                <a:t>CompletedTasksPanel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7" name="Rectangle 11"/>
            <p:cNvSpPr/>
            <p:nvPr/>
          </p:nvSpPr>
          <p:spPr>
            <a:xfrm>
              <a:off x="6102419" y="3965560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TaskCard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8" name="Rectangle 11"/>
            <p:cNvSpPr/>
            <p:nvPr/>
          </p:nvSpPr>
          <p:spPr>
            <a:xfrm>
              <a:off x="2592528" y="4966000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HelpWindow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9" name="Flowchart: Decision 38"/>
            <p:cNvSpPr/>
            <p:nvPr/>
          </p:nvSpPr>
          <p:spPr>
            <a:xfrm>
              <a:off x="2324548" y="2706452"/>
              <a:ext cx="183156" cy="161573"/>
            </a:xfrm>
            <a:prstGeom prst="flowChartDecision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0" name="Elbow Connector 63"/>
            <p:cNvCxnSpPr>
              <a:stCxn id="39" idx="2"/>
              <a:endCxn id="3" idx="1"/>
            </p:cNvCxnSpPr>
            <p:nvPr/>
          </p:nvCxnSpPr>
          <p:spPr>
            <a:xfrm rot="16200000" flipH="1">
              <a:off x="2289549" y="2994602"/>
              <a:ext cx="429556" cy="176402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3" name="Rectangle 11"/>
            <p:cNvSpPr/>
            <p:nvPr/>
          </p:nvSpPr>
          <p:spPr>
            <a:xfrm>
              <a:off x="3759694" y="3416961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Result</a:t>
              </a:r>
              <a:r>
                <a:rPr lang="en-US" altLang="zh-CN" sz="1050" b="1" dirty="0" err="1">
                  <a:solidFill>
                    <a:schemeClr val="accent3">
                      <a:lumMod val="75000"/>
                    </a:schemeClr>
                  </a:solidFill>
                </a:rPr>
                <a:t>PopUp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50" name="Elbow Connector 63"/>
            <p:cNvCxnSpPr>
              <a:stCxn id="39" idx="2"/>
              <a:endCxn id="35" idx="1"/>
            </p:cNvCxnSpPr>
            <p:nvPr/>
          </p:nvCxnSpPr>
          <p:spPr>
            <a:xfrm rot="16200000" flipH="1">
              <a:off x="1555028" y="3729122"/>
              <a:ext cx="1898596" cy="176401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3" name="Elbow Connector 63"/>
            <p:cNvCxnSpPr>
              <a:endCxn id="38" idx="1"/>
            </p:cNvCxnSpPr>
            <p:nvPr/>
          </p:nvCxnSpPr>
          <p:spPr>
            <a:xfrm rot="16200000" flipH="1">
              <a:off x="1184119" y="3676012"/>
              <a:ext cx="2396440" cy="420377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3" name="Rectangle 62"/>
            <p:cNvSpPr/>
            <p:nvPr/>
          </p:nvSpPr>
          <p:spPr>
            <a:xfrm>
              <a:off x="5581598" y="1779248"/>
              <a:ext cx="772043" cy="346760"/>
            </a:xfrm>
            <a:prstGeom prst="rect">
              <a:avLst/>
            </a:prstGeom>
            <a:ln w="63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accent3">
                      <a:lumMod val="75000"/>
                    </a:schemeClr>
                  </a:solidFill>
                </a:rPr>
                <a:t>{abstract}</a:t>
              </a:r>
              <a:br>
                <a:rPr lang="en-US" sz="1050" b="1" dirty="0" smtClean="0">
                  <a:solidFill>
                    <a:schemeClr val="accent3">
                      <a:lumMod val="75000"/>
                    </a:schemeClr>
                  </a:solidFill>
                </a:rPr>
              </a:br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UiPart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74" name="Elbow Connector 63"/>
            <p:cNvCxnSpPr>
              <a:stCxn id="43" idx="3"/>
              <a:endCxn id="16" idx="3"/>
            </p:cNvCxnSpPr>
            <p:nvPr/>
          </p:nvCxnSpPr>
          <p:spPr>
            <a:xfrm flipV="1">
              <a:off x="4800600" y="2301531"/>
              <a:ext cx="1135849" cy="1233851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7" name="Elbow Connector 63"/>
            <p:cNvCxnSpPr>
              <a:stCxn id="16" idx="3"/>
              <a:endCxn id="37" idx="0"/>
            </p:cNvCxnSpPr>
            <p:nvPr/>
          </p:nvCxnSpPr>
          <p:spPr>
            <a:xfrm rot="16200000" flipH="1">
              <a:off x="5447646" y="2790333"/>
              <a:ext cx="1664029" cy="68642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2" name="Elbow Connector 63"/>
            <p:cNvCxnSpPr>
              <a:stCxn id="16" idx="3"/>
              <a:endCxn id="60" idx="2"/>
            </p:cNvCxnSpPr>
            <p:nvPr/>
          </p:nvCxnSpPr>
          <p:spPr>
            <a:xfrm rot="5400000">
              <a:off x="3500057" y="1765209"/>
              <a:ext cx="1900070" cy="2972715"/>
            </a:xfrm>
            <a:prstGeom prst="bentConnector3">
              <a:avLst>
                <a:gd name="adj1" fmla="val 117785"/>
              </a:avLst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8" name="Elbow Connector 63"/>
            <p:cNvCxnSpPr>
              <a:stCxn id="2" idx="3"/>
              <a:endCxn id="16" idx="3"/>
            </p:cNvCxnSpPr>
            <p:nvPr/>
          </p:nvCxnSpPr>
          <p:spPr>
            <a:xfrm flipV="1">
              <a:off x="3189583" y="2301531"/>
              <a:ext cx="2746866" cy="213069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1" name="Elbow Connector 63"/>
            <p:cNvCxnSpPr>
              <a:stCxn id="16" idx="3"/>
              <a:endCxn id="35" idx="3"/>
            </p:cNvCxnSpPr>
            <p:nvPr/>
          </p:nvCxnSpPr>
          <p:spPr>
            <a:xfrm rot="5400000">
              <a:off x="3578761" y="2408933"/>
              <a:ext cx="2465090" cy="2250287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4" name="Elbow Connector 63"/>
            <p:cNvCxnSpPr>
              <a:stCxn id="16" idx="3"/>
              <a:endCxn id="38" idx="3"/>
            </p:cNvCxnSpPr>
            <p:nvPr/>
          </p:nvCxnSpPr>
          <p:spPr>
            <a:xfrm rot="5400000">
              <a:off x="3419861" y="2567833"/>
              <a:ext cx="2782890" cy="2250286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8" name="Rectangle 62"/>
            <p:cNvSpPr/>
            <p:nvPr/>
          </p:nvSpPr>
          <p:spPr>
            <a:xfrm>
              <a:off x="3657600" y="1770924"/>
              <a:ext cx="1031399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UiPartLoader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07" name="Elbow Connector 106"/>
            <p:cNvCxnSpPr>
              <a:stCxn id="9" idx="0"/>
            </p:cNvCxnSpPr>
            <p:nvPr/>
          </p:nvCxnSpPr>
          <p:spPr>
            <a:xfrm rot="5400000" flipH="1" flipV="1">
              <a:off x="5004332" y="-761016"/>
              <a:ext cx="167268" cy="4896612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V="1">
              <a:off x="3198609" y="1944304"/>
              <a:ext cx="484448" cy="230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11" name="Straight Arrow Connector 110"/>
            <p:cNvCxnSpPr>
              <a:stCxn id="98" idx="3"/>
              <a:endCxn id="73" idx="1"/>
            </p:cNvCxnSpPr>
            <p:nvPr/>
          </p:nvCxnSpPr>
          <p:spPr>
            <a:xfrm>
              <a:off x="4688999" y="1944304"/>
              <a:ext cx="892599" cy="8324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7" name="Rectangle 65"/>
            <p:cNvSpPr/>
            <p:nvPr/>
          </p:nvSpPr>
          <p:spPr>
            <a:xfrm rot="16200000">
              <a:off x="7014495" y="4560378"/>
              <a:ext cx="1371599" cy="3280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Model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19" name="Rectangle 62"/>
            <p:cNvSpPr/>
            <p:nvPr/>
          </p:nvSpPr>
          <p:spPr>
            <a:xfrm rot="16200000">
              <a:off x="956202" y="2861202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 err="1" smtClean="0">
                  <a:solidFill>
                    <a:schemeClr val="bg1"/>
                  </a:solidFill>
                </a:rPr>
                <a:t>Ui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flipV="1">
              <a:off x="1367767" y="2286001"/>
              <a:ext cx="270504" cy="175523"/>
            </a:xfrm>
            <a:prstGeom prst="triangl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121" name="Elbow Connector 63"/>
            <p:cNvCxnSpPr>
              <a:stCxn id="9" idx="1"/>
              <a:endCxn id="120" idx="3"/>
            </p:cNvCxnSpPr>
            <p:nvPr/>
          </p:nvCxnSpPr>
          <p:spPr>
            <a:xfrm rot="10800000" flipV="1">
              <a:off x="1503020" y="1944303"/>
              <a:ext cx="589823" cy="341697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1" name="Elbow Connector 130"/>
            <p:cNvCxnSpPr>
              <a:stCxn id="3" idx="2"/>
              <a:endCxn id="43" idx="1"/>
            </p:cNvCxnSpPr>
            <p:nvPr/>
          </p:nvCxnSpPr>
          <p:spPr>
            <a:xfrm rot="16200000" flipH="1">
              <a:off x="3389830" y="3165517"/>
              <a:ext cx="119381" cy="620348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2" name="Elbow Connector 63"/>
            <p:cNvCxnSpPr>
              <a:stCxn id="16" idx="3"/>
              <a:endCxn id="3" idx="3"/>
            </p:cNvCxnSpPr>
            <p:nvPr/>
          </p:nvCxnSpPr>
          <p:spPr>
            <a:xfrm rot="5400000">
              <a:off x="4313281" y="1674413"/>
              <a:ext cx="996050" cy="2250286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43" name="Rectangle 142"/>
            <p:cNvSpPr/>
            <p:nvPr/>
          </p:nvSpPr>
          <p:spPr>
            <a:xfrm>
              <a:off x="5435896" y="2895600"/>
              <a:ext cx="229325" cy="16656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3687514" y="2971801"/>
              <a:ext cx="3841233" cy="212601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11"/>
            <p:cNvSpPr/>
            <p:nvPr/>
          </p:nvSpPr>
          <p:spPr>
            <a:xfrm>
              <a:off x="4119686" y="4252720"/>
              <a:ext cx="1411422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 err="1">
                  <a:solidFill>
                    <a:schemeClr val="accent3">
                      <a:lumMod val="75000"/>
                    </a:schemeClr>
                  </a:solidFill>
                </a:rPr>
                <a:t>FloatingTasksPanel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0" name="Rectangle 11"/>
            <p:cNvSpPr/>
            <p:nvPr/>
          </p:nvSpPr>
          <p:spPr>
            <a:xfrm>
              <a:off x="2551525" y="3964760"/>
              <a:ext cx="824418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 err="1">
                  <a:solidFill>
                    <a:schemeClr val="accent3">
                      <a:lumMod val="75000"/>
                    </a:schemeClr>
                  </a:solidFill>
                </a:rPr>
                <a:t>TasksPanel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61" name="Elbow Connector 63"/>
            <p:cNvCxnSpPr>
              <a:stCxn id="39" idx="2"/>
              <a:endCxn id="60" idx="1"/>
            </p:cNvCxnSpPr>
            <p:nvPr/>
          </p:nvCxnSpPr>
          <p:spPr>
            <a:xfrm rot="16200000" flipH="1">
              <a:off x="1876247" y="3407903"/>
              <a:ext cx="1215156" cy="13539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4" name="Elbow Connector 53"/>
            <p:cNvCxnSpPr>
              <a:stCxn id="60" idx="3"/>
              <a:endCxn id="34" idx="1"/>
            </p:cNvCxnSpPr>
            <p:nvPr/>
          </p:nvCxnSpPr>
          <p:spPr>
            <a:xfrm flipV="1">
              <a:off x="3375943" y="3811364"/>
              <a:ext cx="743745" cy="271817"/>
            </a:xfrm>
            <a:prstGeom prst="bentConnector3">
              <a:avLst>
                <a:gd name="adj1" fmla="val 51662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5" name="Elbow Connector 84"/>
            <p:cNvCxnSpPr>
              <a:stCxn id="60" idx="3"/>
              <a:endCxn id="56" idx="1"/>
            </p:cNvCxnSpPr>
            <p:nvPr/>
          </p:nvCxnSpPr>
          <p:spPr>
            <a:xfrm>
              <a:off x="3375943" y="4083181"/>
              <a:ext cx="743743" cy="287960"/>
            </a:xfrm>
            <a:prstGeom prst="bentConnector3">
              <a:avLst>
                <a:gd name="adj1" fmla="val 51662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Rectangle 11"/>
            <p:cNvSpPr/>
            <p:nvPr/>
          </p:nvSpPr>
          <p:spPr>
            <a:xfrm>
              <a:off x="2592527" y="4648200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StatusBarFooter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96" name="Elbow Connector 95"/>
            <p:cNvCxnSpPr/>
            <p:nvPr/>
          </p:nvCxnSpPr>
          <p:spPr>
            <a:xfrm rot="16200000" flipH="1">
              <a:off x="5066125" y="2150329"/>
              <a:ext cx="345624" cy="4550407"/>
            </a:xfrm>
            <a:prstGeom prst="bentConnector2">
              <a:avLst/>
            </a:prstGeom>
            <a:ln w="19050">
              <a:solidFill>
                <a:schemeClr val="accent3"/>
              </a:solidFill>
              <a:prstDash val="sysDash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9" name="Elbow Connector 108"/>
            <p:cNvCxnSpPr>
              <a:stCxn id="56" idx="3"/>
              <a:endCxn id="37" idx="1"/>
            </p:cNvCxnSpPr>
            <p:nvPr/>
          </p:nvCxnSpPr>
          <p:spPr>
            <a:xfrm flipV="1">
              <a:off x="5531108" y="4083981"/>
              <a:ext cx="571311" cy="2871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25" name="Elbow Connector 124"/>
            <p:cNvCxnSpPr>
              <a:stCxn id="34" idx="3"/>
              <a:endCxn id="37" idx="1"/>
            </p:cNvCxnSpPr>
            <p:nvPr/>
          </p:nvCxnSpPr>
          <p:spPr>
            <a:xfrm>
              <a:off x="5529970" y="3811364"/>
              <a:ext cx="572449" cy="27261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33" name="Rectangle 62"/>
            <p:cNvSpPr/>
            <p:nvPr/>
          </p:nvSpPr>
          <p:spPr>
            <a:xfrm>
              <a:off x="3759778" y="2602240"/>
              <a:ext cx="1410784" cy="270031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</a:rPr>
                <a:t>CommandBoxHistory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34" name="Elbow Connector 133"/>
            <p:cNvCxnSpPr/>
            <p:nvPr/>
          </p:nvCxnSpPr>
          <p:spPr>
            <a:xfrm rot="5400000" flipH="1" flipV="1">
              <a:off x="3219881" y="2653467"/>
              <a:ext cx="441904" cy="620432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4" name="Straight Connector 63"/>
            <p:cNvCxnSpPr>
              <a:stCxn id="60" idx="3"/>
              <a:endCxn id="36" idx="1"/>
            </p:cNvCxnSpPr>
            <p:nvPr/>
          </p:nvCxnSpPr>
          <p:spPr>
            <a:xfrm>
              <a:off x="3375943" y="4083181"/>
              <a:ext cx="743743" cy="8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Isosceles Triangle 102"/>
            <p:cNvSpPr/>
            <p:nvPr/>
          </p:nvSpPr>
          <p:spPr>
            <a:xfrm rot="5400000" flipV="1">
              <a:off x="3328453" y="3986762"/>
              <a:ext cx="270504" cy="175523"/>
            </a:xfrm>
            <a:prstGeom prst="triangle">
              <a:avLst/>
            </a:prstGeom>
            <a:ln w="63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97" name="Straight Connector 96"/>
            <p:cNvCxnSpPr>
              <a:stCxn id="36" idx="3"/>
              <a:endCxn id="37" idx="1"/>
            </p:cNvCxnSpPr>
            <p:nvPr/>
          </p:nvCxnSpPr>
          <p:spPr>
            <a:xfrm>
              <a:off x="5529968" y="4083981"/>
              <a:ext cx="572451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ctangle 173"/>
            <p:cNvSpPr/>
            <p:nvPr/>
          </p:nvSpPr>
          <p:spPr>
            <a:xfrm>
              <a:off x="5867400" y="4010593"/>
              <a:ext cx="151426" cy="12786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4720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93311" y="1219200"/>
            <a:ext cx="7031489" cy="3657600"/>
            <a:chOff x="893311" y="1219200"/>
            <a:chExt cx="7031489" cy="3657600"/>
          </a:xfrm>
        </p:grpSpPr>
        <p:sp>
          <p:nvSpPr>
            <p:cNvPr id="3" name="Rectangle 65"/>
            <p:cNvSpPr/>
            <p:nvPr/>
          </p:nvSpPr>
          <p:spPr>
            <a:xfrm>
              <a:off x="1037565" y="1219200"/>
              <a:ext cx="6858000" cy="3142712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4" name="Rectangle 8"/>
            <p:cNvSpPr/>
            <p:nvPr/>
          </p:nvSpPr>
          <p:spPr>
            <a:xfrm>
              <a:off x="2103952" y="1750627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CommandResult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11"/>
            <p:cNvSpPr/>
            <p:nvPr/>
          </p:nvSpPr>
          <p:spPr>
            <a:xfrm flipH="1">
              <a:off x="6521567" y="2267528"/>
              <a:ext cx="1093635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rgbClr val="0070C0"/>
                  </a:solidFill>
                </a:rPr>
                <a:t>AddCommand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6" name="Rectangle 62"/>
            <p:cNvSpPr/>
            <p:nvPr/>
          </p:nvSpPr>
          <p:spPr>
            <a:xfrm>
              <a:off x="2116545" y="3360052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bg1"/>
                  </a:solidFill>
                </a:rPr>
                <a:t>LogicManager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Elbow Connector 63"/>
            <p:cNvCxnSpPr/>
            <p:nvPr/>
          </p:nvCxnSpPr>
          <p:spPr>
            <a:xfrm rot="10800000">
              <a:off x="3210180" y="1924007"/>
              <a:ext cx="2504820" cy="1419710"/>
            </a:xfrm>
            <a:prstGeom prst="bentConnector3">
              <a:avLst>
                <a:gd name="adj1" fmla="val 421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" name="Isosceles Triangle 102"/>
            <p:cNvSpPr/>
            <p:nvPr/>
          </p:nvSpPr>
          <p:spPr>
            <a:xfrm rot="5400000" flipV="1">
              <a:off x="5904363" y="3432212"/>
              <a:ext cx="270504" cy="175523"/>
            </a:xfrm>
            <a:prstGeom prst="triangle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9" name="Elbow Connector 122"/>
            <p:cNvCxnSpPr>
              <a:endCxn id="4" idx="1"/>
            </p:cNvCxnSpPr>
            <p:nvPr/>
          </p:nvCxnSpPr>
          <p:spPr>
            <a:xfrm>
              <a:off x="1684404" y="1921147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" name="Rectangle 65"/>
            <p:cNvSpPr/>
            <p:nvPr/>
          </p:nvSpPr>
          <p:spPr>
            <a:xfrm>
              <a:off x="1103085" y="4548755"/>
              <a:ext cx="6821715" cy="3280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Model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1"/>
            <p:cNvSpPr/>
            <p:nvPr/>
          </p:nvSpPr>
          <p:spPr>
            <a:xfrm flipH="1">
              <a:off x="6521567" y="2673928"/>
              <a:ext cx="1093635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rgbClr val="0070C0"/>
                  </a:solidFill>
                </a:rPr>
                <a:t>FindCommand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H="1">
              <a:off x="6521565" y="3479800"/>
              <a:ext cx="1093635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</a:rPr>
                <a:t>…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Rectangle 62"/>
            <p:cNvSpPr/>
            <p:nvPr/>
          </p:nvSpPr>
          <p:spPr>
            <a:xfrm>
              <a:off x="5179810" y="3352800"/>
              <a:ext cx="772043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rgbClr val="0070C0"/>
                  </a:solidFill>
                </a:rPr>
                <a:t>{abstract}</a:t>
              </a:r>
              <a:br>
                <a:rPr lang="en-US" sz="1050" b="1" dirty="0" smtClean="0">
                  <a:solidFill>
                    <a:srgbClr val="0070C0"/>
                  </a:solidFill>
                </a:rPr>
              </a:br>
              <a:r>
                <a:rPr lang="en-US" sz="1050" b="1" dirty="0" smtClean="0">
                  <a:solidFill>
                    <a:srgbClr val="0070C0"/>
                  </a:solidFill>
                </a:rPr>
                <a:t>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Elbow Connector 63"/>
            <p:cNvCxnSpPr>
              <a:stCxn id="5" idx="3"/>
            </p:cNvCxnSpPr>
            <p:nvPr/>
          </p:nvCxnSpPr>
          <p:spPr>
            <a:xfrm rot="10800000" flipV="1">
              <a:off x="6127377" y="2440908"/>
              <a:ext cx="394190" cy="10790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" name="Elbow Connector 63"/>
            <p:cNvCxnSpPr>
              <a:stCxn id="8" idx="3"/>
              <a:endCxn id="12" idx="3"/>
            </p:cNvCxnSpPr>
            <p:nvPr/>
          </p:nvCxnSpPr>
          <p:spPr>
            <a:xfrm>
              <a:off x="6127377" y="3519974"/>
              <a:ext cx="394188" cy="1332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7" name="Elbow Connector 63"/>
            <p:cNvCxnSpPr>
              <a:stCxn id="8" idx="3"/>
              <a:endCxn id="11" idx="3"/>
            </p:cNvCxnSpPr>
            <p:nvPr/>
          </p:nvCxnSpPr>
          <p:spPr>
            <a:xfrm flipV="1">
              <a:off x="6127377" y="2847308"/>
              <a:ext cx="394190" cy="6726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8" name="Rectangle 62"/>
            <p:cNvSpPr/>
            <p:nvPr/>
          </p:nvSpPr>
          <p:spPr>
            <a:xfrm>
              <a:off x="3656564" y="3360053"/>
              <a:ext cx="585450" cy="34415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Parser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Arrow Connector 110"/>
            <p:cNvCxnSpPr/>
            <p:nvPr/>
          </p:nvCxnSpPr>
          <p:spPr>
            <a:xfrm>
              <a:off x="5714999" y="3699560"/>
              <a:ext cx="1" cy="855164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1" name="Rectangle 62"/>
            <p:cNvSpPr/>
            <p:nvPr/>
          </p:nvSpPr>
          <p:spPr>
            <a:xfrm rot="16200000">
              <a:off x="725055" y="2248261"/>
              <a:ext cx="1524000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Logic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22" name="Isosceles Triangle 102"/>
            <p:cNvSpPr/>
            <p:nvPr/>
          </p:nvSpPr>
          <p:spPr>
            <a:xfrm>
              <a:off x="1359040" y="3201319"/>
              <a:ext cx="270504" cy="17552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23" name="Elbow Connector 63"/>
            <p:cNvCxnSpPr>
              <a:stCxn id="6" idx="1"/>
              <a:endCxn id="22" idx="3"/>
            </p:cNvCxnSpPr>
            <p:nvPr/>
          </p:nvCxnSpPr>
          <p:spPr>
            <a:xfrm rot="10800000">
              <a:off x="1494293" y="3376842"/>
              <a:ext cx="622253" cy="156590"/>
            </a:xfrm>
            <a:prstGeom prst="bentConnector2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4" name="Straight Arrow Connector 54"/>
            <p:cNvCxnSpPr>
              <a:stCxn id="18" idx="3"/>
              <a:endCxn id="14" idx="1"/>
            </p:cNvCxnSpPr>
            <p:nvPr/>
          </p:nvCxnSpPr>
          <p:spPr>
            <a:xfrm flipV="1">
              <a:off x="4242014" y="3526180"/>
              <a:ext cx="937796" cy="595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5" name="Straight Arrow Connector 57"/>
            <p:cNvCxnSpPr/>
            <p:nvPr/>
          </p:nvCxnSpPr>
          <p:spPr>
            <a:xfrm>
              <a:off x="2514600" y="3706812"/>
              <a:ext cx="0" cy="867359"/>
            </a:xfrm>
            <a:prstGeom prst="straightConnector1">
              <a:avLst/>
            </a:prstGeom>
            <a:ln w="19050">
              <a:solidFill>
                <a:srgbClr val="4A7EBB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8" name="Elbow Connector 122"/>
            <p:cNvCxnSpPr/>
            <p:nvPr/>
          </p:nvCxnSpPr>
          <p:spPr>
            <a:xfrm>
              <a:off x="893311" y="2984905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9" name="Elbow Connector 63"/>
            <p:cNvCxnSpPr/>
            <p:nvPr/>
          </p:nvCxnSpPr>
          <p:spPr>
            <a:xfrm rot="5400000" flipH="1" flipV="1">
              <a:off x="4104064" y="2249346"/>
              <a:ext cx="7252" cy="2902469"/>
            </a:xfrm>
            <a:prstGeom prst="bentConnector3">
              <a:avLst>
                <a:gd name="adj1" fmla="val -3152234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05200" y="3960168"/>
              <a:ext cx="889000" cy="230832"/>
              <a:chOff x="2895600" y="807932"/>
              <a:chExt cx="889000" cy="230832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895600" y="807932"/>
                <a:ext cx="72880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/>
                <a:r>
                  <a:rPr lang="en-US" sz="1100" dirty="0" smtClean="0">
                    <a:solidFill>
                      <a:srgbClr val="0070C0"/>
                    </a:solidFill>
                  </a:rPr>
                  <a:t>executes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 rot="5400000">
                <a:off x="3683524" y="866776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962400" y="1676400"/>
              <a:ext cx="868568" cy="230832"/>
              <a:chOff x="2755838" y="789460"/>
              <a:chExt cx="868568" cy="23083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2895600" y="789460"/>
                <a:ext cx="72880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100" dirty="0" smtClean="0">
                    <a:solidFill>
                      <a:srgbClr val="0070C0"/>
                    </a:solidFill>
                  </a:rPr>
                  <a:t>produces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6200000" flipH="1">
                <a:off x="2730963" y="857181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3210180" y="1676400"/>
              <a:ext cx="13111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1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74084" y="3352800"/>
              <a:ext cx="13111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1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267200" y="3350568"/>
              <a:ext cx="685800" cy="230832"/>
              <a:chOff x="2797314" y="807932"/>
              <a:chExt cx="685800" cy="23083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2797314" y="807932"/>
                <a:ext cx="555487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/>
                <a:r>
                  <a:rPr lang="en-US" sz="1100" dirty="0" smtClean="0">
                    <a:solidFill>
                      <a:srgbClr val="0070C0"/>
                    </a:solidFill>
                  </a:rPr>
                  <a:t>creates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 rot="5400000">
                <a:off x="3382038" y="866776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4" name="Rectangle 11"/>
            <p:cNvSpPr/>
            <p:nvPr/>
          </p:nvSpPr>
          <p:spPr>
            <a:xfrm flipH="1">
              <a:off x="6526365" y="3077098"/>
              <a:ext cx="1093635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rgbClr val="0070C0"/>
                  </a:solidFill>
                </a:rPr>
                <a:t>Incorrect</a:t>
              </a:r>
              <a:br>
                <a:rPr lang="en-US" sz="1050" b="1" dirty="0" smtClean="0">
                  <a:solidFill>
                    <a:srgbClr val="0070C0"/>
                  </a:solidFill>
                </a:rPr>
              </a:br>
              <a:r>
                <a:rPr lang="en-US" sz="1050" b="1" dirty="0" smtClean="0">
                  <a:solidFill>
                    <a:srgbClr val="0070C0"/>
                  </a:solidFill>
                </a:rPr>
                <a:t>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45" name="Elbow Connector 63"/>
            <p:cNvCxnSpPr>
              <a:stCxn id="8" idx="3"/>
              <a:endCxn id="44" idx="3"/>
            </p:cNvCxnSpPr>
            <p:nvPr/>
          </p:nvCxnSpPr>
          <p:spPr>
            <a:xfrm flipV="1">
              <a:off x="6127377" y="3250478"/>
              <a:ext cx="398988" cy="26949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6" name="Elbow Connector 122"/>
            <p:cNvCxnSpPr/>
            <p:nvPr/>
          </p:nvCxnSpPr>
          <p:spPr>
            <a:xfrm rot="5400000" flipH="1" flipV="1">
              <a:off x="1637505" y="2720169"/>
              <a:ext cx="1247099" cy="127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7" name="Rectangle 11"/>
            <p:cNvSpPr/>
            <p:nvPr/>
          </p:nvSpPr>
          <p:spPr>
            <a:xfrm flipH="1">
              <a:off x="6513175" y="1828800"/>
              <a:ext cx="1093635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rgbClr val="0070C0"/>
                  </a:solidFill>
                </a:rPr>
                <a:t>AliasCommand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48" name="Elbow Connector 63"/>
            <p:cNvCxnSpPr>
              <a:stCxn id="47" idx="3"/>
              <a:endCxn id="8" idx="3"/>
            </p:cNvCxnSpPr>
            <p:nvPr/>
          </p:nvCxnSpPr>
          <p:spPr>
            <a:xfrm rot="10800000" flipV="1">
              <a:off x="6127377" y="2002180"/>
              <a:ext cx="385798" cy="151779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9" name="Rectangle 62"/>
            <p:cNvSpPr/>
            <p:nvPr/>
          </p:nvSpPr>
          <p:spPr>
            <a:xfrm>
              <a:off x="3322459" y="2361336"/>
              <a:ext cx="1253660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bg1"/>
                  </a:solidFill>
                </a:rPr>
                <a:t>CommandLibrary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Elbow Connector 63"/>
            <p:cNvCxnSpPr>
              <a:endCxn id="49" idx="1"/>
            </p:cNvCxnSpPr>
            <p:nvPr/>
          </p:nvCxnSpPr>
          <p:spPr>
            <a:xfrm flipV="1">
              <a:off x="2472776" y="2534716"/>
              <a:ext cx="849683" cy="644704"/>
            </a:xfrm>
            <a:prstGeom prst="bentConnector3">
              <a:avLst>
                <a:gd name="adj1" fmla="val 2267"/>
              </a:avLst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8" idx="0"/>
              <a:endCxn id="49" idx="2"/>
            </p:cNvCxnSpPr>
            <p:nvPr/>
          </p:nvCxnSpPr>
          <p:spPr>
            <a:xfrm flipV="1">
              <a:off x="3949289" y="2708096"/>
              <a:ext cx="0" cy="651957"/>
            </a:xfrm>
            <a:prstGeom prst="straightConnector1">
              <a:avLst/>
            </a:prstGeom>
            <a:ln>
              <a:solidFill>
                <a:srgbClr val="4A7EB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6" idx="3"/>
              <a:endCxn id="18" idx="1"/>
            </p:cNvCxnSpPr>
            <p:nvPr/>
          </p:nvCxnSpPr>
          <p:spPr>
            <a:xfrm flipV="1">
              <a:off x="3210180" y="3532130"/>
              <a:ext cx="446384" cy="1302"/>
            </a:xfrm>
            <a:prstGeom prst="straightConnector1">
              <a:avLst/>
            </a:prstGeom>
            <a:ln w="12700">
              <a:solidFill>
                <a:srgbClr val="4A7EB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/>
            <p:cNvCxnSpPr/>
            <p:nvPr/>
          </p:nvCxnSpPr>
          <p:spPr>
            <a:xfrm rot="10800000" flipV="1">
              <a:off x="4576119" y="1907232"/>
              <a:ext cx="1937056" cy="707056"/>
            </a:xfrm>
            <a:prstGeom prst="bentConnector3">
              <a:avLst>
                <a:gd name="adj1" fmla="val 29268"/>
              </a:avLst>
            </a:prstGeom>
            <a:ln w="127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7" name="Group 176"/>
            <p:cNvGrpSpPr/>
            <p:nvPr/>
          </p:nvGrpSpPr>
          <p:grpSpPr>
            <a:xfrm>
              <a:off x="4922632" y="2436168"/>
              <a:ext cx="868568" cy="230832"/>
              <a:chOff x="2755838" y="789460"/>
              <a:chExt cx="868568" cy="230832"/>
            </a:xfrm>
          </p:grpSpPr>
          <p:sp>
            <p:nvSpPr>
              <p:cNvPr id="178" name="TextBox 177"/>
              <p:cNvSpPr txBox="1"/>
              <p:nvPr/>
            </p:nvSpPr>
            <p:spPr>
              <a:xfrm>
                <a:off x="2895600" y="789460"/>
                <a:ext cx="72880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100" dirty="0" smtClean="0">
                    <a:solidFill>
                      <a:srgbClr val="0070C0"/>
                    </a:solidFill>
                  </a:rPr>
                  <a:t>updates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9" name="Isosceles Triangle 178"/>
              <p:cNvSpPr/>
              <p:nvPr/>
            </p:nvSpPr>
            <p:spPr>
              <a:xfrm rot="16200000" flipH="1">
                <a:off x="2730963" y="857181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 rot="16200000">
              <a:off x="3404716" y="3097684"/>
              <a:ext cx="889000" cy="230832"/>
              <a:chOff x="2895600" y="807932"/>
              <a:chExt cx="889000" cy="230832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2895600" y="807932"/>
                <a:ext cx="72880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/>
                <a:r>
                  <a:rPr lang="en-US" sz="1100" dirty="0" smtClean="0">
                    <a:solidFill>
                      <a:srgbClr val="0070C0"/>
                    </a:solidFill>
                  </a:rPr>
                  <a:t>checks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" name="Isosceles Triangle 55"/>
              <p:cNvSpPr/>
              <p:nvPr/>
            </p:nvSpPr>
            <p:spPr>
              <a:xfrm rot="5400000">
                <a:off x="3683524" y="866776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7" name="Flowchart: Decision 96"/>
            <p:cNvSpPr/>
            <p:nvPr/>
          </p:nvSpPr>
          <p:spPr>
            <a:xfrm>
              <a:off x="2362200" y="3179420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4A7EBB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400" y="1981200"/>
            <a:ext cx="8816860" cy="4000286"/>
            <a:chOff x="152400" y="1981200"/>
            <a:chExt cx="8816860" cy="4000286"/>
          </a:xfrm>
        </p:grpSpPr>
        <p:sp>
          <p:nvSpPr>
            <p:cNvPr id="81" name="Rectangle 65"/>
            <p:cNvSpPr/>
            <p:nvPr/>
          </p:nvSpPr>
          <p:spPr>
            <a:xfrm>
              <a:off x="685800" y="1981200"/>
              <a:ext cx="7086600" cy="4000286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1007063" y="22965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34877" y="2660217"/>
              <a:ext cx="0" cy="259758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662869" y="3010911"/>
              <a:ext cx="152400" cy="278028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3411783" y="2300233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958600" y="2663904"/>
              <a:ext cx="0" cy="158765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886592" y="3122097"/>
              <a:ext cx="144016" cy="83252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4953000" y="2996259"/>
              <a:ext cx="1093635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d:Delete</a:t>
              </a:r>
              <a:r>
                <a:rPr lang="en-US" sz="1600" dirty="0">
                  <a:solidFill>
                    <a:schemeClr val="bg1"/>
                  </a:solidFill>
                </a:rPr>
                <a:t/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499817" y="3417319"/>
              <a:ext cx="0" cy="2450081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427809" y="3457797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543018" y="3014599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815269" y="3122098"/>
              <a:ext cx="207132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52400" y="2743200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rgbClr val="0070C0"/>
                  </a:solidFill>
                </a:rPr>
                <a:t>execute(“delete 1”)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28" name="Straight Arrow Connector 27"/>
            <p:cNvCxnSpPr>
              <a:endCxn id="19" idx="1"/>
            </p:cNvCxnSpPr>
            <p:nvPr/>
          </p:nvCxnSpPr>
          <p:spPr>
            <a:xfrm flipV="1">
              <a:off x="4030608" y="3227028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19600" y="4251556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030608" y="3733800"/>
              <a:ext cx="14062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815269" y="3954622"/>
              <a:ext cx="205811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66818" y="5791200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7938756" y="2317144"/>
              <a:ext cx="1030504" cy="3467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1815269" y="4495317"/>
              <a:ext cx="361254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5427809" y="4495317"/>
              <a:ext cx="152400" cy="11912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8454008" y="2655802"/>
              <a:ext cx="0" cy="2830598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8382000" y="4524597"/>
              <a:ext cx="152400" cy="2760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5580209" y="4542759"/>
              <a:ext cx="27873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5580209" y="4800600"/>
              <a:ext cx="2873799" cy="0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815269" y="5661173"/>
              <a:ext cx="365136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858000" y="4278848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 smtClean="0">
                  <a:solidFill>
                    <a:srgbClr val="7030A0"/>
                  </a:solidFill>
                </a:rPr>
                <a:t>deleteTasks</a:t>
              </a:r>
              <a:r>
                <a:rPr lang="en-US" dirty="0" smtClean="0">
                  <a:solidFill>
                    <a:srgbClr val="7030A0"/>
                  </a:solidFill>
                </a:rPr>
                <a:t>(task)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91000" y="2996259"/>
              <a:ext cx="6400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create()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131905" y="2850922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parse(“delete 1”)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101175" y="5430096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result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62001" y="5538488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result</a:t>
              </a:r>
              <a:endParaRPr lang="en-US" dirty="0"/>
            </a:p>
          </p:txBody>
        </p:sp>
        <p:sp>
          <p:nvSpPr>
            <p:cNvPr id="84" name="Rectangle 62"/>
            <p:cNvSpPr/>
            <p:nvPr/>
          </p:nvSpPr>
          <p:spPr>
            <a:xfrm>
              <a:off x="6029646" y="4953000"/>
              <a:ext cx="1666554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result:</a:t>
              </a:r>
              <a:br>
                <a:rPr lang="en-US" sz="1600" dirty="0" smtClean="0">
                  <a:solidFill>
                    <a:schemeClr val="bg1"/>
                  </a:solidFill>
                </a:rPr>
              </a:br>
              <a:r>
                <a:rPr lang="en-US" sz="1600" dirty="0" err="1" smtClean="0">
                  <a:solidFill>
                    <a:schemeClr val="bg1"/>
                  </a:solidFill>
                </a:rPr>
                <a:t>CommandResult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786723" y="5414538"/>
              <a:ext cx="152400" cy="17137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580209" y="5165675"/>
              <a:ext cx="44797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5580209" y="5585914"/>
              <a:ext cx="12538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2818928" y="3733800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381000" y="381000"/>
            <a:ext cx="7543800" cy="5257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702263" y="696346"/>
            <a:ext cx="1659937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30077" y="1060017"/>
            <a:ext cx="0" cy="259758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358069" y="1410711"/>
            <a:ext cx="152400" cy="40756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944965" y="70003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ToDoList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491782" y="1063704"/>
            <a:ext cx="0" cy="183189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419774" y="1521897"/>
            <a:ext cx="144016" cy="11451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62018" y="1414399"/>
            <a:ext cx="1196051" cy="18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32231" y="1524000"/>
            <a:ext cx="188536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52400" y="11430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7030A0"/>
                </a:solidFill>
              </a:rPr>
              <a:t>deleteTasks</a:t>
            </a:r>
            <a:r>
              <a:rPr lang="en-US" sz="1400" dirty="0" smtClean="0">
                <a:solidFill>
                  <a:srgbClr val="7030A0"/>
                </a:solidFill>
              </a:rPr>
              <a:t>(task)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510469" y="2667000"/>
            <a:ext cx="190712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2018" y="5334000"/>
            <a:ext cx="119605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752600" y="130855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removeTask</a:t>
            </a:r>
            <a:r>
              <a:rPr lang="en-US" dirty="0" smtClean="0">
                <a:solidFill>
                  <a:srgbClr val="7030A0"/>
                </a:solidFill>
              </a:rPr>
              <a:t>(task)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4495800" y="685800"/>
            <a:ext cx="1539211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UniqueTaskList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5244382" y="1049471"/>
            <a:ext cx="0" cy="19986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Rectangle 41"/>
          <p:cNvSpPr/>
          <p:nvPr/>
        </p:nvSpPr>
        <p:spPr>
          <a:xfrm>
            <a:off x="5172374" y="1626829"/>
            <a:ext cx="144016" cy="81157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563790" y="1676400"/>
            <a:ext cx="159804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563790" y="2438400"/>
            <a:ext cx="161781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75754" y="14478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remove (task)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2" name="Rectangle 62"/>
          <p:cNvSpPr/>
          <p:nvPr/>
        </p:nvSpPr>
        <p:spPr>
          <a:xfrm>
            <a:off x="6479398" y="681461"/>
            <a:ext cx="1216802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task:Task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010400" y="1028221"/>
            <a:ext cx="0" cy="87677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0" name="Multiply 29"/>
          <p:cNvSpPr/>
          <p:nvPr/>
        </p:nvSpPr>
        <p:spPr>
          <a:xfrm>
            <a:off x="6794793" y="1669472"/>
            <a:ext cx="430789" cy="522097"/>
          </a:xfrm>
          <a:prstGeom prst="mathMultiply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316390" y="1930520"/>
            <a:ext cx="160104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600200" y="4459600"/>
            <a:ext cx="710433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042980" y="4244156"/>
            <a:ext cx="22816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post(</a:t>
            </a:r>
            <a:r>
              <a:rPr lang="en-US" dirty="0" err="1" smtClean="0">
                <a:solidFill>
                  <a:srgbClr val="7030A0"/>
                </a:solidFill>
              </a:rPr>
              <a:t>ToDoListChangedEvent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9" name="Rectangle 62"/>
          <p:cNvSpPr/>
          <p:nvPr/>
        </p:nvSpPr>
        <p:spPr>
          <a:xfrm>
            <a:off x="8077200" y="68580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8763000" y="1038854"/>
            <a:ext cx="0" cy="459994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/>
          <p:cNvSpPr/>
          <p:nvPr/>
        </p:nvSpPr>
        <p:spPr>
          <a:xfrm>
            <a:off x="8704536" y="4459600"/>
            <a:ext cx="142006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600200" y="4916800"/>
            <a:ext cx="709550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447800" y="4403309"/>
            <a:ext cx="152400" cy="609598"/>
          </a:xfrm>
          <a:prstGeom prst="rect">
            <a:avLst/>
          </a:prstGeom>
          <a:solidFill>
            <a:srgbClr val="7030A0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107" name="Group 106"/>
          <p:cNvGrpSpPr/>
          <p:nvPr/>
        </p:nvGrpSpPr>
        <p:grpSpPr>
          <a:xfrm>
            <a:off x="1510469" y="4191000"/>
            <a:ext cx="322523" cy="212310"/>
            <a:chOff x="4006633" y="762000"/>
            <a:chExt cx="1098767" cy="83820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4006633" y="762000"/>
              <a:ext cx="109876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5105400" y="762000"/>
              <a:ext cx="0" cy="5334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>
              <a:off x="4132410" y="1295400"/>
              <a:ext cx="972990" cy="30480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1447800" y="5006156"/>
            <a:ext cx="322523" cy="212310"/>
            <a:chOff x="4006633" y="762000"/>
            <a:chExt cx="1098767" cy="83820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4006633" y="762000"/>
              <a:ext cx="1098767" cy="0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5105400" y="762000"/>
              <a:ext cx="0" cy="533400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4132410" y="1295400"/>
              <a:ext cx="972990" cy="304800"/>
            </a:xfrm>
            <a:prstGeom prst="straightConnector1">
              <a:avLst/>
            </a:prstGeom>
            <a:ln w="12700">
              <a:solidFill>
                <a:srgbClr val="7030A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1604580" y="4051756"/>
            <a:ext cx="22816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indicateToDoListChanged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447800" y="3315933"/>
            <a:ext cx="152400" cy="434157"/>
          </a:xfrm>
          <a:prstGeom prst="rect">
            <a:avLst/>
          </a:prstGeom>
          <a:solidFill>
            <a:srgbClr val="7030A0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117" name="Group 116"/>
          <p:cNvGrpSpPr/>
          <p:nvPr/>
        </p:nvGrpSpPr>
        <p:grpSpPr>
          <a:xfrm>
            <a:off x="1510469" y="3103624"/>
            <a:ext cx="322523" cy="212310"/>
            <a:chOff x="4006633" y="762000"/>
            <a:chExt cx="1098767" cy="83820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4006633" y="762000"/>
              <a:ext cx="109876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5105400" y="762000"/>
              <a:ext cx="0" cy="5334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H="1">
              <a:off x="4132410" y="1295400"/>
              <a:ext cx="972990" cy="30480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447800" y="3750090"/>
            <a:ext cx="322523" cy="212310"/>
            <a:chOff x="4006633" y="762000"/>
            <a:chExt cx="1098767" cy="83820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4006633" y="762000"/>
              <a:ext cx="1098767" cy="0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5105400" y="762000"/>
              <a:ext cx="0" cy="533400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H="1">
              <a:off x="4132410" y="1295400"/>
              <a:ext cx="972990" cy="304800"/>
            </a:xfrm>
            <a:prstGeom prst="straightConnector1">
              <a:avLst/>
            </a:prstGeom>
            <a:ln w="12700">
              <a:solidFill>
                <a:srgbClr val="7030A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/>
          <p:nvPr/>
        </p:nvSpPr>
        <p:spPr>
          <a:xfrm>
            <a:off x="1766018" y="3048000"/>
            <a:ext cx="19677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backupCurrentToDoList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9207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6200" y="990600"/>
            <a:ext cx="8839200" cy="3886200"/>
            <a:chOff x="76200" y="990600"/>
            <a:chExt cx="8839200" cy="3886200"/>
          </a:xfrm>
        </p:grpSpPr>
        <p:sp>
          <p:nvSpPr>
            <p:cNvPr id="189" name="Rectangle 65"/>
            <p:cNvSpPr/>
            <p:nvPr/>
          </p:nvSpPr>
          <p:spPr>
            <a:xfrm>
              <a:off x="285974" y="990600"/>
              <a:ext cx="8629426" cy="388620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632870" y="3472263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bg1"/>
                  </a:solidFill>
                </a:rPr>
                <a:t>UserPref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 rot="16200000">
              <a:off x="96978" y="2345732"/>
              <a:ext cx="2599823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bg1"/>
                  </a:solidFill>
                </a:rPr>
                <a:t>ModelManager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Elbow Connector 63"/>
            <p:cNvCxnSpPr/>
            <p:nvPr/>
          </p:nvCxnSpPr>
          <p:spPr>
            <a:xfrm flipV="1">
              <a:off x="5659886" y="3233781"/>
              <a:ext cx="960658" cy="449988"/>
            </a:xfrm>
            <a:prstGeom prst="bentConnector3">
              <a:avLst>
                <a:gd name="adj1" fmla="val 99522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7" name="Elbow Connector 106"/>
            <p:cNvCxnSpPr/>
            <p:nvPr/>
          </p:nvCxnSpPr>
          <p:spPr>
            <a:xfrm flipV="1">
              <a:off x="3032078" y="3233781"/>
              <a:ext cx="3749722" cy="1179090"/>
            </a:xfrm>
            <a:prstGeom prst="bentConnector3">
              <a:avLst>
                <a:gd name="adj1" fmla="val 99952"/>
              </a:avLst>
            </a:prstGeom>
            <a:ln w="1905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9" name="Rectangle 62"/>
            <p:cNvSpPr/>
            <p:nvPr/>
          </p:nvSpPr>
          <p:spPr>
            <a:xfrm rot="16200000">
              <a:off x="122311" y="2861202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Model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rot="16200000">
              <a:off x="793019" y="2952291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sp>
          <p:nvSpPr>
            <p:cNvPr id="71" name="Isosceles Triangle 102"/>
            <p:cNvSpPr/>
            <p:nvPr/>
          </p:nvSpPr>
          <p:spPr>
            <a:xfrm rot="5400000" flipV="1">
              <a:off x="5424516" y="3596008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75" name="Elbow Connector 122"/>
            <p:cNvCxnSpPr/>
            <p:nvPr/>
          </p:nvCxnSpPr>
          <p:spPr>
            <a:xfrm>
              <a:off x="76200" y="3040053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0" idx="3"/>
            </p:cNvCxnSpPr>
            <p:nvPr/>
          </p:nvCxnSpPr>
          <p:spPr>
            <a:xfrm flipV="1">
              <a:off x="1016033" y="3040052"/>
              <a:ext cx="216105" cy="1"/>
            </a:xfrm>
            <a:prstGeom prst="line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1570270" y="3560420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6" name="Rectangle 8"/>
            <p:cNvSpPr/>
            <p:nvPr/>
          </p:nvSpPr>
          <p:spPr>
            <a:xfrm>
              <a:off x="2620513" y="2627420"/>
              <a:ext cx="1093635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rgbClr val="7030A0"/>
                  </a:solidFill>
                </a:rPr>
                <a:t>ToDoList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48" name="Flowchart: Decision 96"/>
            <p:cNvSpPr/>
            <p:nvPr/>
          </p:nvSpPr>
          <p:spPr>
            <a:xfrm>
              <a:off x="1570270" y="2714110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9" name="Rectangle 8"/>
            <p:cNvSpPr/>
            <p:nvPr/>
          </p:nvSpPr>
          <p:spPr>
            <a:xfrm>
              <a:off x="4402799" y="2631077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rgbClr val="7030A0"/>
                  </a:solidFill>
                </a:rPr>
                <a:t>UniqueTaskList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1" name="Flowchart: Decision 96"/>
            <p:cNvSpPr/>
            <p:nvPr/>
          </p:nvSpPr>
          <p:spPr>
            <a:xfrm>
              <a:off x="3726505" y="2714110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2" name="Rectangle 8"/>
            <p:cNvSpPr/>
            <p:nvPr/>
          </p:nvSpPr>
          <p:spPr>
            <a:xfrm>
              <a:off x="6249674" y="2868687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64" name="Elbow Connector 63"/>
            <p:cNvCxnSpPr>
              <a:stCxn id="190" idx="3"/>
              <a:endCxn id="62" idx="1"/>
            </p:cNvCxnSpPr>
            <p:nvPr/>
          </p:nvCxnSpPr>
          <p:spPr>
            <a:xfrm>
              <a:off x="5791200" y="2808910"/>
              <a:ext cx="458474" cy="233157"/>
            </a:xfrm>
            <a:prstGeom prst="bentConnector3">
              <a:avLst>
                <a:gd name="adj1" fmla="val 31134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2" name="Rectangle 8"/>
            <p:cNvSpPr/>
            <p:nvPr/>
          </p:nvSpPr>
          <p:spPr>
            <a:xfrm>
              <a:off x="4310615" y="3496633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 smtClean="0">
                  <a:solidFill>
                    <a:srgbClr val="7030A0"/>
                  </a:solidFill>
                </a:rPr>
              </a:br>
              <a:r>
                <a:rPr lang="en-US" sz="1050" dirty="0" err="1" smtClean="0">
                  <a:solidFill>
                    <a:srgbClr val="7030A0"/>
                  </a:solidFill>
                </a:rPr>
                <a:t>ReadOnlyTask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6" name="Rectangle 8"/>
            <p:cNvSpPr/>
            <p:nvPr/>
          </p:nvSpPr>
          <p:spPr>
            <a:xfrm>
              <a:off x="7893165" y="3253521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Name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97" name="Elbow Connector 63"/>
            <p:cNvCxnSpPr>
              <a:stCxn id="100" idx="2"/>
              <a:endCxn id="46" idx="0"/>
            </p:cNvCxnSpPr>
            <p:nvPr/>
          </p:nvCxnSpPr>
          <p:spPr>
            <a:xfrm rot="16200000" flipH="1">
              <a:off x="2932312" y="2392400"/>
              <a:ext cx="470037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Isosceles Triangle 102"/>
            <p:cNvSpPr/>
            <p:nvPr/>
          </p:nvSpPr>
          <p:spPr>
            <a:xfrm rot="10800000" flipV="1">
              <a:off x="3032079" y="2162997"/>
              <a:ext cx="270504" cy="175523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100" name="Rectangle 8"/>
            <p:cNvSpPr/>
            <p:nvPr/>
          </p:nvSpPr>
          <p:spPr>
            <a:xfrm>
              <a:off x="2397367" y="1810623"/>
              <a:ext cx="153992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 smtClean="0">
                  <a:solidFill>
                    <a:srgbClr val="7030A0"/>
                  </a:solidFill>
                </a:rPr>
              </a:br>
              <a:r>
                <a:rPr lang="en-US" sz="1050" dirty="0" err="1" smtClean="0">
                  <a:solidFill>
                    <a:srgbClr val="7030A0"/>
                  </a:solidFill>
                </a:rPr>
                <a:t>ReadOnlyToDoList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 rot="16200000">
              <a:off x="6472096" y="3543486"/>
              <a:ext cx="881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rgbClr val="7030A0"/>
                  </a:solidFill>
                </a:rPr>
                <a:t>filtered list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22" name="Rectangle 8"/>
            <p:cNvSpPr/>
            <p:nvPr/>
          </p:nvSpPr>
          <p:spPr>
            <a:xfrm>
              <a:off x="1223509" y="4239491"/>
              <a:ext cx="177594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&lt;&lt;interface&gt;&gt;</a:t>
              </a:r>
              <a:r>
                <a:rPr lang="en-US" sz="1050" dirty="0">
                  <a:solidFill>
                    <a:srgbClr val="7030A0"/>
                  </a:solidFill>
                </a:rPr>
                <a:t/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 smtClean="0">
                  <a:solidFill>
                    <a:srgbClr val="7030A0"/>
                  </a:solidFill>
                </a:rPr>
                <a:t>UnmodifiableObservableList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24" name="Elbow Connector 122"/>
            <p:cNvCxnSpPr>
              <a:stCxn id="119" idx="1"/>
              <a:endCxn id="122" idx="1"/>
            </p:cNvCxnSpPr>
            <p:nvPr/>
          </p:nvCxnSpPr>
          <p:spPr>
            <a:xfrm rot="16200000" flipH="1">
              <a:off x="530584" y="3719945"/>
              <a:ext cx="831471" cy="554380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5" name="Elbow Connector 14"/>
            <p:cNvCxnSpPr>
              <a:stCxn id="78" idx="1"/>
              <a:endCxn id="76" idx="1"/>
            </p:cNvCxnSpPr>
            <p:nvPr/>
          </p:nvCxnSpPr>
          <p:spPr>
            <a:xfrm rot="10800000" flipH="1" flipV="1">
              <a:off x="6957859" y="3030669"/>
              <a:ext cx="935305" cy="365744"/>
            </a:xfrm>
            <a:prstGeom prst="bentConnector3">
              <a:avLst>
                <a:gd name="adj1" fmla="val 48883"/>
              </a:avLst>
            </a:prstGeom>
            <a:ln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lowchart: Decision 96"/>
            <p:cNvSpPr/>
            <p:nvPr/>
          </p:nvSpPr>
          <p:spPr>
            <a:xfrm>
              <a:off x="6957860" y="2943979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8" name="Rectangle 8"/>
            <p:cNvSpPr/>
            <p:nvPr/>
          </p:nvSpPr>
          <p:spPr>
            <a:xfrm>
              <a:off x="7128480" y="1877214"/>
              <a:ext cx="112334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rgbClr val="7030A0"/>
                  </a:solidFill>
                </a:rPr>
                <a:t>LocalDateTime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2" name="Elbow Connector 81"/>
            <p:cNvCxnSpPr>
              <a:stCxn id="62" idx="0"/>
              <a:endCxn id="88" idx="1"/>
            </p:cNvCxnSpPr>
            <p:nvPr/>
          </p:nvCxnSpPr>
          <p:spPr>
            <a:xfrm rot="5400000" flipH="1" flipV="1">
              <a:off x="6441833" y="2182041"/>
              <a:ext cx="848581" cy="524713"/>
            </a:xfrm>
            <a:prstGeom prst="bentConnector2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62" idx="0"/>
              <a:endCxn id="88" idx="2"/>
            </p:cNvCxnSpPr>
            <p:nvPr/>
          </p:nvCxnSpPr>
          <p:spPr>
            <a:xfrm rot="5400000" flipH="1" flipV="1">
              <a:off x="6794115" y="1972649"/>
              <a:ext cx="705690" cy="1086386"/>
            </a:xfrm>
            <a:prstGeom prst="bentConnector3">
              <a:avLst>
                <a:gd name="adj1" fmla="val 50875"/>
              </a:avLst>
            </a:prstGeom>
            <a:ln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62" idx="0"/>
              <a:endCxn id="88" idx="0"/>
            </p:cNvCxnSpPr>
            <p:nvPr/>
          </p:nvCxnSpPr>
          <p:spPr>
            <a:xfrm rot="5400000" flipH="1" flipV="1">
              <a:off x="6651224" y="1829758"/>
              <a:ext cx="991473" cy="1086386"/>
            </a:xfrm>
            <a:prstGeom prst="bentConnector3">
              <a:avLst>
                <a:gd name="adj1" fmla="val 149852"/>
              </a:avLst>
            </a:prstGeom>
            <a:ln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Flowchart: Decision 96"/>
            <p:cNvSpPr/>
            <p:nvPr/>
          </p:nvSpPr>
          <p:spPr>
            <a:xfrm>
              <a:off x="6485743" y="267399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967582" y="3193089"/>
              <a:ext cx="881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467600" y="213360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7030A0"/>
                  </a:solidFill>
                </a:rPr>
                <a:t>1     Last updated time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205582" y="1981200"/>
              <a:ext cx="881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rgbClr val="7030A0"/>
                  </a:solidFill>
                </a:rPr>
                <a:t>0..1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>
              <a:off x="1806318" y="3645643"/>
              <a:ext cx="826552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7315200" y="156719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7030A0"/>
                  </a:solidFill>
                </a:rPr>
                <a:t>0..1    Start time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519818" y="1795790"/>
              <a:ext cx="7191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7030A0"/>
                  </a:solidFill>
                </a:rPr>
                <a:t>End time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147" name="Straight Arrow Connector 146"/>
            <p:cNvCxnSpPr>
              <a:stCxn id="46" idx="3"/>
              <a:endCxn id="49" idx="1"/>
            </p:cNvCxnSpPr>
            <p:nvPr/>
          </p:nvCxnSpPr>
          <p:spPr>
            <a:xfrm>
              <a:off x="3714148" y="2800800"/>
              <a:ext cx="688651" cy="3657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5334000" y="2862590"/>
              <a:ext cx="881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505200" y="2590800"/>
              <a:ext cx="881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169" name="Elbow Connector 168"/>
            <p:cNvCxnSpPr>
              <a:stCxn id="48" idx="3"/>
              <a:endCxn id="46" idx="2"/>
            </p:cNvCxnSpPr>
            <p:nvPr/>
          </p:nvCxnSpPr>
          <p:spPr>
            <a:xfrm>
              <a:off x="1806318" y="2800800"/>
              <a:ext cx="1361013" cy="173380"/>
            </a:xfrm>
            <a:prstGeom prst="bentConnector4">
              <a:avLst>
                <a:gd name="adj1" fmla="val 4035"/>
                <a:gd name="adj2" fmla="val 189087"/>
              </a:avLst>
            </a:prstGeom>
            <a:ln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48" idx="3"/>
              <a:endCxn id="46" idx="1"/>
            </p:cNvCxnSpPr>
            <p:nvPr/>
          </p:nvCxnSpPr>
          <p:spPr>
            <a:xfrm>
              <a:off x="1806318" y="2800800"/>
              <a:ext cx="814195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1709782" y="2590800"/>
              <a:ext cx="881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smtClean="0">
                  <a:solidFill>
                    <a:srgbClr val="7030A0"/>
                  </a:solidFill>
                </a:rPr>
                <a:t>main   </a:t>
              </a:r>
              <a:r>
                <a:rPr lang="en-US" sz="1100" dirty="0" smtClean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752600" y="2938790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err="1" smtClean="0">
                  <a:solidFill>
                    <a:srgbClr val="7030A0"/>
                  </a:solidFill>
                </a:rPr>
                <a:t>previousLists</a:t>
              </a:r>
              <a:r>
                <a:rPr lang="en-US" sz="1100" dirty="0" smtClean="0">
                  <a:solidFill>
                    <a:srgbClr val="7030A0"/>
                  </a:solidFill>
                </a:rPr>
                <a:t>    1..*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90" name="Flowchart: Decision 96"/>
            <p:cNvSpPr/>
            <p:nvPr/>
          </p:nvSpPr>
          <p:spPr>
            <a:xfrm>
              <a:off x="5555152" y="2722220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4" name="Rectangle 8"/>
            <p:cNvSpPr/>
            <p:nvPr/>
          </p:nvSpPr>
          <p:spPr>
            <a:xfrm>
              <a:off x="2640165" y="1329640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bg1"/>
                  </a:solidFill>
                </a:rPr>
                <a:t>SyncManager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55" name="Flowchart: Decision 96"/>
            <p:cNvSpPr/>
            <p:nvPr/>
          </p:nvSpPr>
          <p:spPr>
            <a:xfrm>
              <a:off x="1577565" y="1417797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1813613" y="1503020"/>
              <a:ext cx="826552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0091" y="2086382"/>
            <a:ext cx="8081509" cy="2257018"/>
            <a:chOff x="910091" y="2086382"/>
            <a:chExt cx="8081509" cy="2257018"/>
          </a:xfrm>
        </p:grpSpPr>
        <p:sp>
          <p:nvSpPr>
            <p:cNvPr id="118" name="Rectangle 65"/>
            <p:cNvSpPr/>
            <p:nvPr/>
          </p:nvSpPr>
          <p:spPr>
            <a:xfrm>
              <a:off x="1119865" y="2086382"/>
              <a:ext cx="7871735" cy="2257018"/>
            </a:xfrm>
            <a:prstGeom prst="roundRect">
              <a:avLst>
                <a:gd name="adj" fmla="val 3484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877180" y="3158440"/>
              <a:ext cx="1323049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&lt;&lt;interface&gt;&gt;</a:t>
              </a:r>
              <a:br>
                <a:rPr lang="en-US" sz="1050" dirty="0" smtClean="0">
                  <a:solidFill>
                    <a:schemeClr val="bg1"/>
                  </a:solidFill>
                </a:rPr>
              </a:br>
              <a:r>
                <a:rPr lang="en-US" sz="1050" dirty="0" err="1" smtClean="0">
                  <a:solidFill>
                    <a:schemeClr val="bg1"/>
                  </a:solidFill>
                </a:rPr>
                <a:t>ToDoListStorage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 rot="16200000">
              <a:off x="1382904" y="3169745"/>
              <a:ext cx="1695753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bg1"/>
                  </a:solidFill>
                </a:rPr>
                <a:t>StorageManager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19" name="Rectangle 62"/>
            <p:cNvSpPr/>
            <p:nvPr/>
          </p:nvSpPr>
          <p:spPr>
            <a:xfrm rot="16200000">
              <a:off x="651401" y="3166003"/>
              <a:ext cx="1703237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rot="16200000">
              <a:off x="1628915" y="3255362"/>
              <a:ext cx="270504" cy="175525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42" idx="3"/>
              <a:endCxn id="2" idx="1"/>
            </p:cNvCxnSpPr>
            <p:nvPr/>
          </p:nvCxnSpPr>
          <p:spPr>
            <a:xfrm>
              <a:off x="2656370" y="3326536"/>
              <a:ext cx="220810" cy="528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5" name="Elbow Connector 122"/>
            <p:cNvCxnSpPr/>
            <p:nvPr/>
          </p:nvCxnSpPr>
          <p:spPr>
            <a:xfrm>
              <a:off x="910091" y="3040053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0" idx="3"/>
              <a:endCxn id="9" idx="0"/>
            </p:cNvCxnSpPr>
            <p:nvPr/>
          </p:nvCxnSpPr>
          <p:spPr>
            <a:xfrm>
              <a:off x="1851930" y="3343125"/>
              <a:ext cx="205471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2420322" y="3239846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97" name="Elbow Connector 63"/>
            <p:cNvCxnSpPr>
              <a:stCxn id="99" idx="3"/>
              <a:endCxn id="50" idx="1"/>
            </p:cNvCxnSpPr>
            <p:nvPr/>
          </p:nvCxnSpPr>
          <p:spPr>
            <a:xfrm flipV="1">
              <a:off x="4398041" y="3331820"/>
              <a:ext cx="22332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Isosceles Triangle 102"/>
            <p:cNvSpPr/>
            <p:nvPr/>
          </p:nvSpPr>
          <p:spPr>
            <a:xfrm rot="5400000" flipV="1">
              <a:off x="4175027" y="3244059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cxnSp>
          <p:nvCxnSpPr>
            <p:cNvPr id="124" name="Elbow Connector 122"/>
            <p:cNvCxnSpPr>
              <a:stCxn id="50" idx="3"/>
              <a:endCxn id="66" idx="1"/>
            </p:cNvCxnSpPr>
            <p:nvPr/>
          </p:nvCxnSpPr>
          <p:spPr>
            <a:xfrm>
              <a:off x="5791200" y="3331820"/>
              <a:ext cx="228600" cy="19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0" name="Rectangle 8"/>
            <p:cNvSpPr/>
            <p:nvPr/>
          </p:nvSpPr>
          <p:spPr>
            <a:xfrm>
              <a:off x="4621365" y="3158440"/>
              <a:ext cx="1169835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XmlToDoListStorage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Rectangle 8"/>
            <p:cNvSpPr/>
            <p:nvPr/>
          </p:nvSpPr>
          <p:spPr>
            <a:xfrm>
              <a:off x="2873943" y="2558040"/>
              <a:ext cx="1323049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&lt;&lt;interface&gt;&gt;</a:t>
              </a:r>
              <a:br>
                <a:rPr lang="en-US" sz="1050" dirty="0" smtClean="0">
                  <a:solidFill>
                    <a:schemeClr val="bg1"/>
                  </a:solidFill>
                </a:rPr>
              </a:br>
              <a:r>
                <a:rPr lang="en-US" sz="1050" dirty="0" err="1" smtClean="0">
                  <a:solidFill>
                    <a:schemeClr val="bg1"/>
                  </a:solidFill>
                </a:rPr>
                <a:t>UserPrefsStorage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6" idx="3"/>
              <a:endCxn id="52" idx="1"/>
            </p:cNvCxnSpPr>
            <p:nvPr/>
          </p:nvCxnSpPr>
          <p:spPr>
            <a:xfrm>
              <a:off x="2653133" y="2726136"/>
              <a:ext cx="220810" cy="528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6" name="Flowchart: Decision 96"/>
            <p:cNvSpPr/>
            <p:nvPr/>
          </p:nvSpPr>
          <p:spPr>
            <a:xfrm>
              <a:off x="2417085" y="2639446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60" name="Elbow Connector 63"/>
            <p:cNvCxnSpPr>
              <a:stCxn id="61" idx="3"/>
              <a:endCxn id="65" idx="1"/>
            </p:cNvCxnSpPr>
            <p:nvPr/>
          </p:nvCxnSpPr>
          <p:spPr>
            <a:xfrm flipV="1">
              <a:off x="4394804" y="2731420"/>
              <a:ext cx="22332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1" name="Isosceles Triangle 102"/>
            <p:cNvSpPr/>
            <p:nvPr/>
          </p:nvSpPr>
          <p:spPr>
            <a:xfrm rot="5400000" flipV="1">
              <a:off x="4171790" y="2643659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sp>
          <p:nvSpPr>
            <p:cNvPr id="65" name="Rectangle 8"/>
            <p:cNvSpPr/>
            <p:nvPr/>
          </p:nvSpPr>
          <p:spPr>
            <a:xfrm>
              <a:off x="4618128" y="2558040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bg1"/>
                  </a:solidFill>
                </a:rPr>
                <a:t>JsonUserPrefs</a:t>
              </a:r>
              <a:r>
                <a:rPr lang="en-US" sz="1050" dirty="0" smtClean="0">
                  <a:solidFill>
                    <a:schemeClr val="bg1"/>
                  </a:solidFill>
                </a:rPr>
                <a:t/>
              </a:r>
              <a:br>
                <a:rPr lang="en-US" sz="1050" dirty="0" smtClean="0">
                  <a:solidFill>
                    <a:schemeClr val="bg1"/>
                  </a:solidFill>
                </a:rPr>
              </a:br>
              <a:r>
                <a:rPr lang="en-US" sz="1050" dirty="0" smtClean="0">
                  <a:solidFill>
                    <a:schemeClr val="bg1"/>
                  </a:solidFill>
                </a:rPr>
                <a:t>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66" name="Rectangle 8"/>
            <p:cNvSpPr/>
            <p:nvPr/>
          </p:nvSpPr>
          <p:spPr>
            <a:xfrm>
              <a:off x="6019800" y="3160410"/>
              <a:ext cx="1200707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XmlSerializable</a:t>
              </a:r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/>
              </a:r>
              <a:b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05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ToDoList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4" name="Rectangle 8"/>
            <p:cNvSpPr/>
            <p:nvPr/>
          </p:nvSpPr>
          <p:spPr>
            <a:xfrm>
              <a:off x="7615738" y="3159624"/>
              <a:ext cx="1259718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XmlAdaptedTask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77" name="Elbow Connector 122"/>
            <p:cNvCxnSpPr>
              <a:stCxn id="66" idx="3"/>
              <a:endCxn id="74" idx="1"/>
            </p:cNvCxnSpPr>
            <p:nvPr/>
          </p:nvCxnSpPr>
          <p:spPr>
            <a:xfrm flipV="1">
              <a:off x="7220507" y="3333004"/>
              <a:ext cx="395231" cy="786"/>
            </a:xfrm>
            <a:prstGeom prst="bentConnector3">
              <a:avLst>
                <a:gd name="adj1" fmla="val 50000"/>
              </a:avLst>
            </a:prstGeom>
            <a:ln w="19050"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34" name="Rectangle 8"/>
            <p:cNvSpPr/>
            <p:nvPr/>
          </p:nvSpPr>
          <p:spPr>
            <a:xfrm>
              <a:off x="2877180" y="3691840"/>
              <a:ext cx="1323049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&lt;&lt;interface&gt;&gt;</a:t>
              </a:r>
              <a:br>
                <a:rPr lang="en-US" sz="1050" dirty="0" smtClean="0">
                  <a:solidFill>
                    <a:schemeClr val="bg1"/>
                  </a:solidFill>
                </a:rPr>
              </a:br>
              <a:r>
                <a:rPr lang="en-US" sz="1050" dirty="0" err="1" smtClean="0">
                  <a:solidFill>
                    <a:schemeClr val="bg1"/>
                  </a:solidFill>
                </a:rPr>
                <a:t>AliasTableStorage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6" idx="3"/>
              <a:endCxn id="34" idx="1"/>
            </p:cNvCxnSpPr>
            <p:nvPr/>
          </p:nvCxnSpPr>
          <p:spPr>
            <a:xfrm>
              <a:off x="2656370" y="3859936"/>
              <a:ext cx="220810" cy="528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36" name="Flowchart: Decision 96"/>
            <p:cNvSpPr/>
            <p:nvPr/>
          </p:nvSpPr>
          <p:spPr>
            <a:xfrm>
              <a:off x="2420322" y="3773246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37" name="Elbow Connector 63"/>
            <p:cNvCxnSpPr>
              <a:stCxn id="38" idx="3"/>
              <a:endCxn id="39" idx="1"/>
            </p:cNvCxnSpPr>
            <p:nvPr/>
          </p:nvCxnSpPr>
          <p:spPr>
            <a:xfrm flipV="1">
              <a:off x="4398041" y="3865220"/>
              <a:ext cx="22332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38" name="Isosceles Triangle 102"/>
            <p:cNvSpPr/>
            <p:nvPr/>
          </p:nvSpPr>
          <p:spPr>
            <a:xfrm rot="5400000" flipV="1">
              <a:off x="4175027" y="3777459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sp>
          <p:nvSpPr>
            <p:cNvPr id="39" name="Rectangle 8"/>
            <p:cNvSpPr/>
            <p:nvPr/>
          </p:nvSpPr>
          <p:spPr>
            <a:xfrm>
              <a:off x="4621365" y="3691840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bg1"/>
                  </a:solidFill>
                </a:rPr>
                <a:t>JsonAliasTable</a:t>
              </a:r>
              <a:r>
                <a:rPr lang="en-US" sz="1050" dirty="0" smtClean="0">
                  <a:solidFill>
                    <a:schemeClr val="bg1"/>
                  </a:solidFill>
                </a:rPr>
                <a:t/>
              </a:r>
              <a:br>
                <a:rPr lang="en-US" sz="1050" dirty="0" smtClean="0">
                  <a:solidFill>
                    <a:schemeClr val="bg1"/>
                  </a:solidFill>
                </a:rPr>
              </a:br>
              <a:r>
                <a:rPr lang="en-US" sz="1050" dirty="0" smtClean="0">
                  <a:solidFill>
                    <a:schemeClr val="bg1"/>
                  </a:solidFill>
                </a:rPr>
                <a:t>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236</Words>
  <Application>Microsoft Office PowerPoint</Application>
  <PresentationFormat>On-screen Show (4:3)</PresentationFormat>
  <Paragraphs>138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AGENDUM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Rachael</cp:lastModifiedBy>
  <cp:revision>87</cp:revision>
  <dcterms:created xsi:type="dcterms:W3CDTF">2016-07-22T14:33:02Z</dcterms:created>
  <dcterms:modified xsi:type="dcterms:W3CDTF">2016-11-07T10:24:56Z</dcterms:modified>
</cp:coreProperties>
</file>