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7"/>
    <p:restoredTop sz="94188" autoAdjust="0"/>
  </p:normalViewPr>
  <p:slideViewPr>
    <p:cSldViewPr showGuides="1">
      <p:cViewPr>
        <p:scale>
          <a:sx n="172" d="100"/>
          <a:sy n="172" d="100"/>
        </p:scale>
        <p:origin x="-1952" y="-132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152400" y="2271466"/>
            <a:ext cx="8904368" cy="3367334"/>
            <a:chOff x="64408" y="2271466"/>
            <a:chExt cx="8904368" cy="3367334"/>
          </a:xfrm>
        </p:grpSpPr>
        <p:sp>
          <p:nvSpPr>
            <p:cNvPr id="4" name="Rectangle 62"/>
            <p:cNvSpPr/>
            <p:nvPr/>
          </p:nvSpPr>
          <p:spPr>
            <a:xfrm>
              <a:off x="1426783" y="2271466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1973600" y="2635137"/>
              <a:ext cx="3" cy="3003663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901592" y="3201948"/>
              <a:ext cx="142006" cy="228445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64408" y="3201949"/>
              <a:ext cx="183718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39991" y="2766534"/>
              <a:ext cx="168601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7030A0"/>
                  </a:solidFill>
                </a:rPr>
                <a:t>loadFromLocation</a:t>
              </a:r>
              <a:endParaRPr lang="en-US" sz="1400" dirty="0" smtClean="0">
                <a:solidFill>
                  <a:srgbClr val="7030A0"/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(</a:t>
              </a:r>
              <a:r>
                <a:rPr lang="en-US" altLang="zh-CN" sz="1400" dirty="0" smtClean="0">
                  <a:solidFill>
                    <a:srgbClr val="7030A0"/>
                  </a:solidFill>
                </a:rPr>
                <a:t>location</a:t>
              </a:r>
              <a:r>
                <a:rPr lang="en-US" sz="1400" dirty="0" smtClean="0">
                  <a:solidFill>
                    <a:srgbClr val="7030A0"/>
                  </a:solidFill>
                </a:rPr>
                <a:t>)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1" name="Rectangle 62"/>
            <p:cNvSpPr/>
            <p:nvPr/>
          </p:nvSpPr>
          <p:spPr>
            <a:xfrm>
              <a:off x="3812402" y="2288377"/>
              <a:ext cx="1371600" cy="346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EventsCenter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19600" y="3429001"/>
              <a:ext cx="152948" cy="182879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057792" y="3155454"/>
              <a:ext cx="2361808" cy="273546"/>
              <a:chOff x="2053992" y="3351196"/>
              <a:chExt cx="2361808" cy="2735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33600" y="3351196"/>
                <a:ext cx="215937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5">
                        <a:lumMod val="75000"/>
                      </a:schemeClr>
                    </a:solidFill>
                  </a:rPr>
                  <a:t>post(</a:t>
                </a:r>
                <a:r>
                  <a:rPr lang="en-US" sz="1400" dirty="0" err="1">
                    <a:solidFill>
                      <a:schemeClr val="accent5">
                        <a:lumMod val="75000"/>
                      </a:schemeClr>
                    </a:solidFill>
                  </a:rPr>
                  <a:t>LoadDataRequestEvent</a:t>
                </a:r>
                <a:r>
                  <a:rPr lang="en-US" sz="1400" dirty="0">
                    <a:solidFill>
                      <a:schemeClr val="accent5">
                        <a:lumMod val="75000"/>
                      </a:schemeClr>
                    </a:solidFill>
                  </a:rPr>
                  <a:t>)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2053992" y="3624742"/>
                <a:ext cx="2361808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/>
            <p:nvPr/>
          </p:nvCxnSpPr>
          <p:spPr>
            <a:xfrm>
              <a:off x="2043598" y="4426734"/>
              <a:ext cx="2376002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62"/>
            <p:cNvSpPr/>
            <p:nvPr/>
          </p:nvSpPr>
          <p:spPr>
            <a:xfrm>
              <a:off x="7405679" y="2288377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:Storage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7962266" y="2667000"/>
              <a:ext cx="0" cy="274320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890257" y="3625927"/>
              <a:ext cx="140896" cy="56507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572000" y="4191000"/>
              <a:ext cx="338870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98202" y="2590800"/>
              <a:ext cx="0" cy="289560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2000" y="3664717"/>
              <a:ext cx="3318258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165906" y="3356176"/>
              <a:ext cx="235507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 smtClean="0">
                  <a:solidFill>
                    <a:schemeClr val="accent6">
                      <a:lumMod val="75000"/>
                    </a:schemeClr>
                  </a:solidFill>
                </a:rPr>
                <a:t>handleLoadDataRequestEvent</a:t>
              </a:r>
              <a:r>
                <a:rPr lang="en-US" sz="1400" dirty="0" smtClean="0">
                  <a:solidFill>
                    <a:schemeClr val="accent6">
                      <a:lumMod val="75000"/>
                    </a:schemeClr>
                  </a:solidFill>
                </a:rPr>
                <a:t>()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 flipH="1">
              <a:off x="7982113" y="3695010"/>
              <a:ext cx="217349" cy="270072"/>
              <a:chOff x="1028134" y="5612032"/>
              <a:chExt cx="217349" cy="270072"/>
            </a:xfrm>
          </p:grpSpPr>
          <p:sp>
            <p:nvSpPr>
              <p:cNvPr id="25" name="Freeform 24"/>
              <p:cNvSpPr/>
              <p:nvPr/>
            </p:nvSpPr>
            <p:spPr>
              <a:xfrm rot="2600998" flipH="1" flipV="1">
                <a:off x="1028134" y="5612032"/>
                <a:ext cx="167452" cy="116880"/>
              </a:xfrm>
              <a:custGeom>
                <a:avLst/>
                <a:gdLst>
                  <a:gd name="connsiteX0" fmla="*/ 0 w 226400"/>
                  <a:gd name="connsiteY0" fmla="*/ 32920 h 171466"/>
                  <a:gd name="connsiteX1" fmla="*/ 157018 w 226400"/>
                  <a:gd name="connsiteY1" fmla="*/ 5211 h 171466"/>
                  <a:gd name="connsiteX2" fmla="*/ 221673 w 226400"/>
                  <a:gd name="connsiteY2" fmla="*/ 125284 h 171466"/>
                  <a:gd name="connsiteX3" fmla="*/ 36945 w 226400"/>
                  <a:gd name="connsiteY3" fmla="*/ 171466 h 171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400" h="171466">
                    <a:moveTo>
                      <a:pt x="0" y="32920"/>
                    </a:moveTo>
                    <a:cubicBezTo>
                      <a:pt x="60036" y="11368"/>
                      <a:pt x="120073" y="-10183"/>
                      <a:pt x="157018" y="5211"/>
                    </a:cubicBezTo>
                    <a:cubicBezTo>
                      <a:pt x="193963" y="20605"/>
                      <a:pt x="241685" y="97575"/>
                      <a:pt x="221673" y="125284"/>
                    </a:cubicBezTo>
                    <a:cubicBezTo>
                      <a:pt x="201661" y="152993"/>
                      <a:pt x="119303" y="162229"/>
                      <a:pt x="36945" y="171466"/>
                    </a:cubicBezTo>
                  </a:path>
                </a:pathLst>
              </a:custGeom>
              <a:ln w="19050">
                <a:solidFill>
                  <a:schemeClr val="accent6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147403" y="5712513"/>
                <a:ext cx="98080" cy="16959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8239560" y="3581400"/>
              <a:ext cx="72921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solidFill>
                    <a:schemeClr val="accent6">
                      <a:lumMod val="75000"/>
                    </a:schemeClr>
                  </a:solidFill>
                </a:rPr>
                <a:t>load from location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08103" y="3962400"/>
              <a:ext cx="233667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post(</a:t>
              </a:r>
              <a:r>
                <a:rPr lang="en-US" sz="1400" dirty="0" err="1">
                  <a:solidFill>
                    <a:schemeClr val="accent6">
                      <a:lumMod val="75000"/>
                    </a:schemeClr>
                  </a:solidFill>
                </a:rPr>
                <a:t>LoadDataCompleteEvent</a:t>
              </a: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)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19157" y="3895876"/>
              <a:ext cx="190108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7030A0"/>
                  </a:solidFill>
                </a:rPr>
                <a:t>handleLoadDataComplete</a:t>
              </a:r>
              <a:endParaRPr lang="en-US" sz="1400" dirty="0" smtClean="0">
                <a:solidFill>
                  <a:srgbClr val="7030A0"/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Event()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21674" y="4200833"/>
              <a:ext cx="1050921" cy="437533"/>
              <a:chOff x="194562" y="5444571"/>
              <a:chExt cx="1050921" cy="437533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028134" y="5612032"/>
                <a:ext cx="217349" cy="270072"/>
                <a:chOff x="1028134" y="5612032"/>
                <a:chExt cx="217349" cy="270072"/>
              </a:xfrm>
            </p:grpSpPr>
            <p:sp>
              <p:nvSpPr>
                <p:cNvPr id="41" name="Freeform 40"/>
                <p:cNvSpPr/>
                <p:nvPr/>
              </p:nvSpPr>
              <p:spPr>
                <a:xfrm rot="2600998" flipH="1" flipV="1">
                  <a:off x="1028134" y="5612032"/>
                  <a:ext cx="167452" cy="116880"/>
                </a:xfrm>
                <a:custGeom>
                  <a:avLst/>
                  <a:gdLst>
                    <a:gd name="connsiteX0" fmla="*/ 0 w 226400"/>
                    <a:gd name="connsiteY0" fmla="*/ 32920 h 171466"/>
                    <a:gd name="connsiteX1" fmla="*/ 157018 w 226400"/>
                    <a:gd name="connsiteY1" fmla="*/ 5211 h 171466"/>
                    <a:gd name="connsiteX2" fmla="*/ 221673 w 226400"/>
                    <a:gd name="connsiteY2" fmla="*/ 125284 h 171466"/>
                    <a:gd name="connsiteX3" fmla="*/ 36945 w 226400"/>
                    <a:gd name="connsiteY3" fmla="*/ 171466 h 171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6400" h="171466">
                      <a:moveTo>
                        <a:pt x="0" y="32920"/>
                      </a:moveTo>
                      <a:cubicBezTo>
                        <a:pt x="60036" y="11368"/>
                        <a:pt x="120073" y="-10183"/>
                        <a:pt x="157018" y="5211"/>
                      </a:cubicBezTo>
                      <a:cubicBezTo>
                        <a:pt x="193963" y="20605"/>
                        <a:pt x="241685" y="97575"/>
                        <a:pt x="221673" y="125284"/>
                      </a:cubicBezTo>
                      <a:cubicBezTo>
                        <a:pt x="201661" y="152993"/>
                        <a:pt x="119303" y="162229"/>
                        <a:pt x="36945" y="171466"/>
                      </a:cubicBezTo>
                    </a:path>
                  </a:pathLst>
                </a:custGeom>
                <a:ln w="19050">
                  <a:solidFill>
                    <a:srgbClr val="7030A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147403" y="5712513"/>
                  <a:ext cx="98080" cy="169591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194562" y="5444571"/>
                <a:ext cx="7940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 smtClean="0">
                    <a:solidFill>
                      <a:srgbClr val="7030A0"/>
                    </a:solidFill>
                  </a:rPr>
                  <a:t>Update task list</a:t>
                </a:r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152640" y="4654580"/>
              <a:ext cx="24384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post(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ToDoListChangedEvent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)</a:t>
              </a:r>
              <a:endParaRPr lang="en-US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2022602" y="4928126"/>
              <a:ext cx="239699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endCxn id="13" idx="2"/>
            </p:cNvCxnSpPr>
            <p:nvPr/>
          </p:nvCxnSpPr>
          <p:spPr>
            <a:xfrm>
              <a:off x="2057792" y="5257800"/>
              <a:ext cx="2438282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79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Task</a:t>
            </a:r>
            <a:r>
              <a:rPr lang="en-US" sz="1400" dirty="0" smtClean="0">
                <a:solidFill>
                  <a:srgbClr val="7030A0"/>
                </a:solidFill>
              </a:rPr>
              <a:t>(</a:t>
            </a:r>
            <a:r>
              <a:rPr lang="en-US" altLang="zh-CN" sz="1400" dirty="0" smtClean="0">
                <a:solidFill>
                  <a:srgbClr val="7030A0"/>
                </a:solidFill>
              </a:rPr>
              <a:t>task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handleToDoListChangedEvent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handleToDoListChangedEvent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41246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2977300"/>
            <a:ext cx="168702" cy="63334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65" idx="3"/>
          </p:cNvCxnSpPr>
          <p:nvPr/>
        </p:nvCxnSpPr>
        <p:spPr>
          <a:xfrm rot="5400000" flipH="1" flipV="1">
            <a:off x="4103397" y="1112292"/>
            <a:ext cx="836224" cy="4589058"/>
          </a:xfrm>
          <a:prstGeom prst="bentConnector4">
            <a:avLst>
              <a:gd name="adj1" fmla="val -27337"/>
              <a:gd name="adj2" fmla="val 100047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576891" y="261772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/>
          <p:nvPr/>
        </p:nvCxnSpPr>
        <p:spPr>
          <a:xfrm>
            <a:off x="4218027" y="2745468"/>
            <a:ext cx="356540" cy="30425"/>
          </a:xfrm>
          <a:prstGeom prst="bentConnector3">
            <a:avLst>
              <a:gd name="adj1" fmla="val -1255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291609" y="263054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749167" y="270613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/>
          <p:nvPr/>
        </p:nvCxnSpPr>
        <p:spPr>
          <a:xfrm flipV="1">
            <a:off x="5972071" y="2801041"/>
            <a:ext cx="313155" cy="12878"/>
          </a:xfrm>
          <a:prstGeom prst="bentConnector3">
            <a:avLst>
              <a:gd name="adj1" fmla="val -222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668874" y="259373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05566" y="264558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1" name="Elbow Connector 80"/>
          <p:cNvCxnSpPr/>
          <p:nvPr/>
        </p:nvCxnSpPr>
        <p:spPr>
          <a:xfrm flipV="1">
            <a:off x="7247997" y="272432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/>
          <p:nvPr/>
        </p:nvCxnSpPr>
        <p:spPr>
          <a:xfrm rot="10800000">
            <a:off x="6999183" y="2911924"/>
            <a:ext cx="605832" cy="49693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7609738" y="324555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Recurring</a:t>
            </a:r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2" name="Elbow Connector 51"/>
          <p:cNvCxnSpPr/>
          <p:nvPr/>
        </p:nvCxnSpPr>
        <p:spPr>
          <a:xfrm rot="5400000" flipH="1" flipV="1">
            <a:off x="7816281" y="3734704"/>
            <a:ext cx="296908" cy="18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/>
          <p:cNvSpPr/>
          <p:nvPr/>
        </p:nvSpPr>
        <p:spPr>
          <a:xfrm>
            <a:off x="7468531" y="3884060"/>
            <a:ext cx="990599" cy="40874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ChildRecurring</a:t>
            </a:r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0" name="Isosceles Triangle 102"/>
          <p:cNvSpPr/>
          <p:nvPr/>
        </p:nvSpPr>
        <p:spPr>
          <a:xfrm rot="5400000" flipV="1">
            <a:off x="7006462" y="2857874"/>
            <a:ext cx="161060" cy="12675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61" name="Isosceles Triangle 102"/>
          <p:cNvSpPr/>
          <p:nvPr/>
        </p:nvSpPr>
        <p:spPr>
          <a:xfrm rot="10800000" flipV="1">
            <a:off x="7868007" y="3591501"/>
            <a:ext cx="191646" cy="141210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65" name="Flowchart: Decision 96"/>
          <p:cNvSpPr/>
          <p:nvPr/>
        </p:nvSpPr>
        <p:spPr>
          <a:xfrm rot="5400000">
            <a:off x="2108956" y="362021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ToDoListStorage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XmlToDoListStorage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ToDoList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286000" y="1853540"/>
            <a:ext cx="4644908" cy="2390743"/>
            <a:chOff x="2419161" y="1981200"/>
            <a:chExt cx="4644908" cy="2390743"/>
          </a:xfrm>
        </p:grpSpPr>
        <p:sp>
          <p:nvSpPr>
            <p:cNvPr id="4" name="Rectangle 62"/>
            <p:cNvSpPr/>
            <p:nvPr/>
          </p:nvSpPr>
          <p:spPr>
            <a:xfrm>
              <a:off x="4003446" y="2819400"/>
              <a:ext cx="1362038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: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StorageManager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8"/>
            <p:cNvSpPr/>
            <p:nvPr/>
          </p:nvSpPr>
          <p:spPr>
            <a:xfrm>
              <a:off x="5894234" y="4017562"/>
              <a:ext cx="1169835" cy="34676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: </a:t>
              </a:r>
              <a:r>
                <a:rPr lang="en-US" sz="105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XmlToDoList</a:t>
              </a:r>
              <a:endParaRPr lang="en-US" sz="1050" b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9" name="Rectangle 8"/>
            <p:cNvSpPr/>
            <p:nvPr/>
          </p:nvSpPr>
          <p:spPr>
            <a:xfrm>
              <a:off x="2419161" y="4025183"/>
              <a:ext cx="1093635" cy="34676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: </a:t>
              </a:r>
              <a:r>
                <a:rPr lang="en-US" sz="105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JsonUserPrefs</a:t>
              </a:r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/>
              </a:r>
              <a:b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003446" y="1981200"/>
              <a:ext cx="1362038" cy="367582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: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MainApp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23" idx="2"/>
              <a:endCxn id="4" idx="0"/>
            </p:cNvCxnSpPr>
            <p:nvPr/>
          </p:nvCxnSpPr>
          <p:spPr>
            <a:xfrm>
              <a:off x="4684465" y="2348782"/>
              <a:ext cx="0" cy="4706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" idx="2"/>
            </p:cNvCxnSpPr>
            <p:nvPr/>
          </p:nvCxnSpPr>
          <p:spPr>
            <a:xfrm>
              <a:off x="4684465" y="3166160"/>
              <a:ext cx="1" cy="85902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endCxn id="19" idx="0"/>
            </p:cNvCxnSpPr>
            <p:nvPr/>
          </p:nvCxnSpPr>
          <p:spPr>
            <a:xfrm rot="10800000" flipV="1">
              <a:off x="2965979" y="3649979"/>
              <a:ext cx="1718486" cy="375203"/>
            </a:xfrm>
            <a:prstGeom prst="bentConnector2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endCxn id="13" idx="0"/>
            </p:cNvCxnSpPr>
            <p:nvPr/>
          </p:nvCxnSpPr>
          <p:spPr>
            <a:xfrm>
              <a:off x="4684466" y="3649980"/>
              <a:ext cx="1794686" cy="367582"/>
            </a:xfrm>
            <a:prstGeom prst="bentConnector2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45"/>
            <p:cNvSpPr/>
            <p:nvPr/>
          </p:nvSpPr>
          <p:spPr>
            <a:xfrm>
              <a:off x="4011330" y="4017562"/>
              <a:ext cx="1354154" cy="354381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Config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196</Words>
  <Application>Microsoft Macintosh PowerPoint</Application>
  <PresentationFormat>On-screen Show (4:3)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宋体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Fan Weiguang</cp:lastModifiedBy>
  <cp:revision>75</cp:revision>
  <dcterms:created xsi:type="dcterms:W3CDTF">2016-07-22T14:33:02Z</dcterms:created>
  <dcterms:modified xsi:type="dcterms:W3CDTF">2016-10-27T15:51:17Z</dcterms:modified>
</cp:coreProperties>
</file>