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383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236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73397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399435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638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12140" y="3272011"/>
            <a:ext cx="9843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60849" y="4023301"/>
            <a:ext cx="24869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62481" y="4027173"/>
            <a:ext cx="3069239" cy="3908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1713" y="2874516"/>
            <a:ext cx="182677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73576" y="2898587"/>
            <a:ext cx="30689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72456" y="3099707"/>
            <a:ext cx="3471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8356" y="3691805"/>
            <a:ext cx="141954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24866" y="2147295"/>
            <a:ext cx="1566398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5895" y="425174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287130" y="4236802"/>
            <a:ext cx="2469864" cy="949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11"/>
          <p:cNvSpPr/>
          <p:nvPr/>
        </p:nvSpPr>
        <p:spPr>
          <a:xfrm>
            <a:off x="2582371" y="44186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3"/>
          <p:cNvCxnSpPr>
            <a:stCxn id="39" idx="2"/>
            <a:endCxn id="68" idx="1"/>
          </p:cNvCxnSpPr>
          <p:nvPr/>
        </p:nvCxnSpPr>
        <p:spPr>
          <a:xfrm rot="16200000" flipH="1">
            <a:off x="1664732" y="3619418"/>
            <a:ext cx="1669033" cy="16624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71"/>
          <p:cNvSpPr/>
          <p:nvPr/>
        </p:nvSpPr>
        <p:spPr>
          <a:xfrm>
            <a:off x="5414416" y="470389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74"/>
          <p:cNvSpPr/>
          <p:nvPr/>
        </p:nvSpPr>
        <p:spPr>
          <a:xfrm flipV="1">
            <a:off x="3566864" y="4670419"/>
            <a:ext cx="3190129" cy="1090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/>
          <p:cNvSpPr/>
          <p:nvPr/>
        </p:nvSpPr>
        <p:spPr>
          <a:xfrm>
            <a:off x="3839323" y="490479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68" idx="2"/>
            <a:endCxn id="51" idx="1"/>
          </p:cNvCxnSpPr>
          <p:nvPr/>
        </p:nvCxnSpPr>
        <p:spPr>
          <a:xfrm rot="16200000" flipH="1">
            <a:off x="3300386" y="4484281"/>
            <a:ext cx="367741" cy="7101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Heng Le</cp:lastModifiedBy>
  <cp:revision>60</cp:revision>
  <dcterms:created xsi:type="dcterms:W3CDTF">2016-07-22T14:33:02Z</dcterms:created>
  <dcterms:modified xsi:type="dcterms:W3CDTF">2016-10-25T10:09:32Z</dcterms:modified>
</cp:coreProperties>
</file>