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25" y="2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34974" y="2190302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33194"/>
            <a:ext cx="356979" cy="7016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34974" y="2541359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Period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684251"/>
            <a:ext cx="356979" cy="3506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34638" y="2892465"/>
            <a:ext cx="82356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356643" cy="4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32709" y="32372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Complete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354714" cy="3452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634621" y="3581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Recurrence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85"/>
          <p:cNvCxnSpPr>
            <a:stCxn id="78" idx="3"/>
            <a:endCxn id="50" idx="1"/>
          </p:cNvCxnSpPr>
          <p:nvPr/>
        </p:nvCxnSpPr>
        <p:spPr>
          <a:xfrm>
            <a:off x="7277995" y="3034891"/>
            <a:ext cx="356626" cy="6894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165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Wang Leng</cp:lastModifiedBy>
  <cp:revision>58</cp:revision>
  <dcterms:created xsi:type="dcterms:W3CDTF">2016-07-22T14:33:02Z</dcterms:created>
  <dcterms:modified xsi:type="dcterms:W3CDTF">2016-10-10T11:37:36Z</dcterms:modified>
</cp:coreProperties>
</file>