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C200-DE8D-4AEE-B581-CB178D3E4D45}" type="datetimeFigureOut">
              <a:rPr lang="en-SG" smtClean="0"/>
              <a:t>5/10/2016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0A0E-8BA0-43B2-A410-7722E807D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465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C200-DE8D-4AEE-B581-CB178D3E4D45}" type="datetimeFigureOut">
              <a:rPr lang="en-SG" smtClean="0"/>
              <a:t>5/10/2016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0A0E-8BA0-43B2-A410-7722E807D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882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C200-DE8D-4AEE-B581-CB178D3E4D45}" type="datetimeFigureOut">
              <a:rPr lang="en-SG" smtClean="0"/>
              <a:t>5/10/2016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0A0E-8BA0-43B2-A410-7722E807D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944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C200-DE8D-4AEE-B581-CB178D3E4D45}" type="datetimeFigureOut">
              <a:rPr lang="en-SG" smtClean="0"/>
              <a:t>5/10/2016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0A0E-8BA0-43B2-A410-7722E807D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40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C200-DE8D-4AEE-B581-CB178D3E4D45}" type="datetimeFigureOut">
              <a:rPr lang="en-SG" smtClean="0"/>
              <a:t>5/10/2016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0A0E-8BA0-43B2-A410-7722E807D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24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C200-DE8D-4AEE-B581-CB178D3E4D45}" type="datetimeFigureOut">
              <a:rPr lang="en-SG" smtClean="0"/>
              <a:t>5/10/2016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0A0E-8BA0-43B2-A410-7722E807D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766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C200-DE8D-4AEE-B581-CB178D3E4D45}" type="datetimeFigureOut">
              <a:rPr lang="en-SG" smtClean="0"/>
              <a:t>5/10/2016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0A0E-8BA0-43B2-A410-7722E807D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859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C200-DE8D-4AEE-B581-CB178D3E4D45}" type="datetimeFigureOut">
              <a:rPr lang="en-SG" smtClean="0"/>
              <a:t>5/10/2016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0A0E-8BA0-43B2-A410-7722E807D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87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C200-DE8D-4AEE-B581-CB178D3E4D45}" type="datetimeFigureOut">
              <a:rPr lang="en-SG" smtClean="0"/>
              <a:t>5/10/2016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0A0E-8BA0-43B2-A410-7722E807D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091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C200-DE8D-4AEE-B581-CB178D3E4D45}" type="datetimeFigureOut">
              <a:rPr lang="en-SG" smtClean="0"/>
              <a:t>5/10/2016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0A0E-8BA0-43B2-A410-7722E807D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81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C200-DE8D-4AEE-B581-CB178D3E4D45}" type="datetimeFigureOut">
              <a:rPr lang="en-SG" smtClean="0"/>
              <a:t>5/10/2016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0A0E-8BA0-43B2-A410-7722E807D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132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C200-DE8D-4AEE-B581-CB178D3E4D45}" type="datetimeFigureOut">
              <a:rPr lang="en-SG" smtClean="0"/>
              <a:t>5/10/2016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70A0E-8BA0-43B2-A410-7722E807D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743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9292" y="721453"/>
            <a:ext cx="9227890" cy="56541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149292" y="318781"/>
            <a:ext cx="9227890" cy="4026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/>
              <a:t>TaSc</a:t>
            </a:r>
            <a:endParaRPr lang="en-SG" sz="2400" dirty="0"/>
          </a:p>
        </p:txBody>
      </p:sp>
      <p:sp>
        <p:nvSpPr>
          <p:cNvPr id="6" name="Rectangle 5"/>
          <p:cNvSpPr/>
          <p:nvPr/>
        </p:nvSpPr>
        <p:spPr>
          <a:xfrm>
            <a:off x="1291904" y="1224793"/>
            <a:ext cx="8867164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3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1904" y="1795244"/>
            <a:ext cx="8867164" cy="872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dirty="0"/>
              <a:t>Listed all events by 18 Sep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60336"/>
              </p:ext>
            </p:extLst>
          </p:nvPr>
        </p:nvGraphicFramePr>
        <p:xfrm>
          <a:off x="1291904" y="2801923"/>
          <a:ext cx="8867164" cy="3365103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8867164">
                  <a:extLst>
                    <a:ext uri="{9D8B030D-6E8A-4147-A177-3AD203B41FA5}">
                      <a16:colId xmlns:a16="http://schemas.microsoft.com/office/drawing/2014/main" val="3117496020"/>
                    </a:ext>
                  </a:extLst>
                </a:gridCol>
              </a:tblGrid>
              <a:tr h="65434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SG" sz="1000" b="1" baseline="0" dirty="0"/>
                        <a:t>1. Management Meeting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1000" i="1" baseline="0" dirty="0"/>
                        <a:t>Date: </a:t>
                      </a:r>
                      <a:r>
                        <a:rPr lang="en-SG" sz="1000" baseline="0" dirty="0"/>
                        <a:t>18 September 2016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1000" i="1" baseline="0" dirty="0"/>
                        <a:t>Time: </a:t>
                      </a:r>
                      <a:r>
                        <a:rPr lang="en-SG" sz="1000" baseline="0" dirty="0"/>
                        <a:t>3.00pm – 4.00pm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1000" i="1" baseline="0" dirty="0"/>
                        <a:t>Tags: </a:t>
                      </a:r>
                      <a:r>
                        <a:rPr lang="en-SG" sz="1000" baseline="0" dirty="0"/>
                        <a:t>Ask for approval for schedule change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80165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r>
                        <a:rPr lang="en-SG" sz="1000" b="1" dirty="0"/>
                        <a:t>2. Lunch</a:t>
                      </a:r>
                      <a:r>
                        <a:rPr lang="en-SG" sz="1000" b="1" baseline="0" dirty="0"/>
                        <a:t> with Boss at CC</a:t>
                      </a:r>
                    </a:p>
                    <a:p>
                      <a:r>
                        <a:rPr lang="en-SG" sz="1000" i="1" baseline="0" dirty="0"/>
                        <a:t>Date: </a:t>
                      </a:r>
                      <a:r>
                        <a:rPr lang="en-SG" sz="1000" baseline="0" dirty="0"/>
                        <a:t>18 September 2016</a:t>
                      </a:r>
                    </a:p>
                    <a:p>
                      <a:r>
                        <a:rPr lang="en-SG" sz="1000" i="1" baseline="0" dirty="0"/>
                        <a:t>Time: </a:t>
                      </a:r>
                      <a:r>
                        <a:rPr lang="en-SG" sz="1000" baseline="0" dirty="0"/>
                        <a:t>12.00pm – 1.00pm</a:t>
                      </a:r>
                    </a:p>
                    <a:p>
                      <a:r>
                        <a:rPr lang="en-SG" sz="1000" i="1" baseline="0" dirty="0"/>
                        <a:t>Tags: </a:t>
                      </a:r>
                      <a:r>
                        <a:rPr lang="en-SG" sz="1000" baseline="0" dirty="0"/>
                        <a:t>Important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705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r>
                        <a:rPr lang="en-SG" sz="1000" b="1" dirty="0"/>
                        <a:t>3. Catch</a:t>
                      </a:r>
                      <a:r>
                        <a:rPr lang="en-SG" sz="1000" b="1" baseline="0" dirty="0"/>
                        <a:t> late night movie</a:t>
                      </a:r>
                    </a:p>
                    <a:p>
                      <a:r>
                        <a:rPr lang="en-SG" sz="1000" i="1" baseline="0" dirty="0"/>
                        <a:t>Date: </a:t>
                      </a:r>
                      <a:r>
                        <a:rPr lang="en-SG" sz="1000" baseline="0" dirty="0"/>
                        <a:t>18 September 2016</a:t>
                      </a:r>
                    </a:p>
                    <a:p>
                      <a:r>
                        <a:rPr lang="en-SG" sz="1000" i="1" baseline="0" dirty="0"/>
                        <a:t>Time: </a:t>
                      </a:r>
                      <a:r>
                        <a:rPr lang="en-SG" sz="1000" baseline="0" dirty="0"/>
                        <a:t>11.00pm – 1.00am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6250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1479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3022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149292" y="721453"/>
            <a:ext cx="9227890" cy="360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u="sng" dirty="0"/>
              <a:t>F</a:t>
            </a:r>
            <a:r>
              <a:rPr lang="en-SG" dirty="0"/>
              <a:t>ile   </a:t>
            </a:r>
            <a:r>
              <a:rPr lang="en-SG" u="sng" dirty="0"/>
              <a:t>H</a:t>
            </a:r>
            <a:r>
              <a:rPr lang="en-SG" dirty="0"/>
              <a:t>elp</a:t>
            </a:r>
          </a:p>
        </p:txBody>
      </p:sp>
    </p:spTree>
    <p:extLst>
      <p:ext uri="{BB962C8B-B14F-4D97-AF65-F5344CB8AC3E}">
        <p14:creationId xmlns:p14="http://schemas.microsoft.com/office/powerpoint/2010/main" val="232926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9292" y="721453"/>
            <a:ext cx="9227890" cy="56541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149292" y="318781"/>
            <a:ext cx="9227890" cy="4026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/>
              <a:t>TaSc</a:t>
            </a:r>
            <a:endParaRPr lang="en-SG" sz="2400" dirty="0"/>
          </a:p>
        </p:txBody>
      </p:sp>
      <p:sp>
        <p:nvSpPr>
          <p:cNvPr id="6" name="Rectangle 5"/>
          <p:cNvSpPr/>
          <p:nvPr/>
        </p:nvSpPr>
        <p:spPr>
          <a:xfrm>
            <a:off x="1291904" y="1224793"/>
            <a:ext cx="8867164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Only Important|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1904" y="1795244"/>
            <a:ext cx="8867164" cy="872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dirty="0"/>
              <a:t>Listed all events by 18 Sep</a:t>
            </a:r>
          </a:p>
          <a:p>
            <a:r>
              <a:rPr lang="en-SG" sz="1200" dirty="0"/>
              <a:t>-&gt; with only important tag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21512"/>
              </p:ext>
            </p:extLst>
          </p:nvPr>
        </p:nvGraphicFramePr>
        <p:xfrm>
          <a:off x="1291904" y="2801923"/>
          <a:ext cx="8867164" cy="3318404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8867164">
                  <a:extLst>
                    <a:ext uri="{9D8B030D-6E8A-4147-A177-3AD203B41FA5}">
                      <a16:colId xmlns:a16="http://schemas.microsoft.com/office/drawing/2014/main" val="3117496020"/>
                    </a:ext>
                  </a:extLst>
                </a:gridCol>
              </a:tblGrid>
              <a:tr h="654341">
                <a:tc>
                  <a:txBody>
                    <a:bodyPr/>
                    <a:lstStyle/>
                    <a:p>
                      <a:r>
                        <a:rPr lang="en-SG" sz="1000" b="1" dirty="0"/>
                        <a:t>1. Lunch</a:t>
                      </a:r>
                      <a:r>
                        <a:rPr lang="en-SG" sz="1000" b="1" baseline="0" dirty="0"/>
                        <a:t> with Boss at CC</a:t>
                      </a:r>
                    </a:p>
                    <a:p>
                      <a:r>
                        <a:rPr lang="en-SG" sz="1000" i="1" baseline="0" dirty="0"/>
                        <a:t>Date: </a:t>
                      </a:r>
                      <a:r>
                        <a:rPr lang="en-SG" sz="1000" baseline="0" dirty="0"/>
                        <a:t>18 September 2016</a:t>
                      </a:r>
                    </a:p>
                    <a:p>
                      <a:r>
                        <a:rPr lang="en-SG" sz="1000" i="1" baseline="0" dirty="0"/>
                        <a:t>Time: </a:t>
                      </a:r>
                      <a:r>
                        <a:rPr lang="en-SG" sz="1000" baseline="0" dirty="0"/>
                        <a:t>12.00pm – 1.00pm</a:t>
                      </a:r>
                    </a:p>
                    <a:p>
                      <a:r>
                        <a:rPr lang="en-SG" sz="1000" i="1" baseline="0" dirty="0"/>
                        <a:t>Tags: </a:t>
                      </a:r>
                      <a:r>
                        <a:rPr lang="en-SG" sz="1000" baseline="0" dirty="0"/>
                        <a:t>Important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80165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705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6250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1479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3022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149292" y="721453"/>
            <a:ext cx="9227890" cy="360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u="sng" dirty="0"/>
              <a:t>F</a:t>
            </a:r>
            <a:r>
              <a:rPr lang="en-SG" dirty="0"/>
              <a:t>ile   </a:t>
            </a:r>
            <a:r>
              <a:rPr lang="en-SG" u="sng" dirty="0"/>
              <a:t>H</a:t>
            </a:r>
            <a:r>
              <a:rPr lang="en-SG" dirty="0"/>
              <a:t>elp</a:t>
            </a:r>
          </a:p>
        </p:txBody>
      </p:sp>
    </p:spTree>
    <p:extLst>
      <p:ext uri="{BB962C8B-B14F-4D97-AF65-F5344CB8AC3E}">
        <p14:creationId xmlns:p14="http://schemas.microsoft.com/office/powerpoint/2010/main" val="6798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9292" y="721453"/>
            <a:ext cx="9227890" cy="56541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149292" y="318781"/>
            <a:ext cx="9227890" cy="4026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/>
              <a:t>TaSc</a:t>
            </a:r>
            <a:endParaRPr lang="en-SG" sz="2400" dirty="0"/>
          </a:p>
        </p:txBody>
      </p:sp>
      <p:sp>
        <p:nvSpPr>
          <p:cNvPr id="6" name="Rectangle 5"/>
          <p:cNvSpPr/>
          <p:nvPr/>
        </p:nvSpPr>
        <p:spPr>
          <a:xfrm>
            <a:off x="1291904" y="1224793"/>
            <a:ext cx="8867164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hide important|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1904" y="1795244"/>
            <a:ext cx="8867164" cy="872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dirty="0"/>
              <a:t>Listed all events by 18 Sep</a:t>
            </a:r>
          </a:p>
          <a:p>
            <a:r>
              <a:rPr lang="en-SG" sz="1200" dirty="0"/>
              <a:t>-&gt; without important tag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77112"/>
              </p:ext>
            </p:extLst>
          </p:nvPr>
        </p:nvGraphicFramePr>
        <p:xfrm>
          <a:off x="1291904" y="2801923"/>
          <a:ext cx="8867164" cy="3318404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8867164">
                  <a:extLst>
                    <a:ext uri="{9D8B030D-6E8A-4147-A177-3AD203B41FA5}">
                      <a16:colId xmlns:a16="http://schemas.microsoft.com/office/drawing/2014/main" val="3117496020"/>
                    </a:ext>
                  </a:extLst>
                </a:gridCol>
              </a:tblGrid>
              <a:tr h="65434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SG" sz="1000" b="1" baseline="0" dirty="0"/>
                        <a:t>1. Management Meeting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1000" i="1" baseline="0" dirty="0"/>
                        <a:t>Date: </a:t>
                      </a:r>
                      <a:r>
                        <a:rPr lang="en-SG" sz="1000" baseline="0" dirty="0"/>
                        <a:t>18 September 2016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1000" i="1" baseline="0" dirty="0"/>
                        <a:t>Time: </a:t>
                      </a:r>
                      <a:r>
                        <a:rPr lang="en-SG" sz="1000" baseline="0" dirty="0"/>
                        <a:t>3.00pm – 4.00pm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1000" i="1" baseline="0" dirty="0"/>
                        <a:t>Tags: </a:t>
                      </a:r>
                      <a:r>
                        <a:rPr lang="en-SG" sz="1000" baseline="0" dirty="0"/>
                        <a:t>Ask for approval for schedule change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80165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r>
                        <a:rPr lang="en-SG" sz="1000" b="1" dirty="0"/>
                        <a:t>2. Catch</a:t>
                      </a:r>
                      <a:r>
                        <a:rPr lang="en-SG" sz="1000" b="1" baseline="0" dirty="0"/>
                        <a:t> late night movie</a:t>
                      </a:r>
                    </a:p>
                    <a:p>
                      <a:r>
                        <a:rPr lang="en-SG" sz="1000" i="1" baseline="0" dirty="0"/>
                        <a:t>Date: </a:t>
                      </a:r>
                      <a:r>
                        <a:rPr lang="en-SG" sz="1000" baseline="0" dirty="0"/>
                        <a:t>18 September 2016</a:t>
                      </a:r>
                    </a:p>
                    <a:p>
                      <a:r>
                        <a:rPr lang="en-SG" sz="1000" i="1" baseline="0" dirty="0"/>
                        <a:t>Time: </a:t>
                      </a:r>
                      <a:r>
                        <a:rPr lang="en-SG" sz="1000" baseline="0" dirty="0"/>
                        <a:t>11.00pm – 1.00am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705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6250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1479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3022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149292" y="721453"/>
            <a:ext cx="9227890" cy="360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u="sng" dirty="0"/>
              <a:t>F</a:t>
            </a:r>
            <a:r>
              <a:rPr lang="en-SG" dirty="0"/>
              <a:t>ile   </a:t>
            </a:r>
            <a:r>
              <a:rPr lang="en-SG" u="sng" dirty="0"/>
              <a:t>H</a:t>
            </a:r>
            <a:r>
              <a:rPr lang="en-SG" dirty="0"/>
              <a:t>elp</a:t>
            </a:r>
          </a:p>
        </p:txBody>
      </p:sp>
    </p:spTree>
    <p:extLst>
      <p:ext uri="{BB962C8B-B14F-4D97-AF65-F5344CB8AC3E}">
        <p14:creationId xmlns:p14="http://schemas.microsoft.com/office/powerpoint/2010/main" val="102698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9292" y="721453"/>
            <a:ext cx="9227890" cy="56541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149292" y="318781"/>
            <a:ext cx="9227890" cy="4026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/>
              <a:t>TaSc</a:t>
            </a:r>
            <a:endParaRPr lang="en-SG" sz="2400" dirty="0"/>
          </a:p>
        </p:txBody>
      </p:sp>
      <p:sp>
        <p:nvSpPr>
          <p:cNvPr id="6" name="Rectangle 5"/>
          <p:cNvSpPr/>
          <p:nvPr/>
        </p:nvSpPr>
        <p:spPr>
          <a:xfrm>
            <a:off x="1291904" y="1224793"/>
            <a:ext cx="8867164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complete 2|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1904" y="1795244"/>
            <a:ext cx="8867164" cy="872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dirty="0"/>
              <a:t>Listed all tasks for 19 Sep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50819"/>
              </p:ext>
            </p:extLst>
          </p:nvPr>
        </p:nvGraphicFramePr>
        <p:xfrm>
          <a:off x="1291904" y="2801923"/>
          <a:ext cx="8867164" cy="3271705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8867164">
                  <a:extLst>
                    <a:ext uri="{9D8B030D-6E8A-4147-A177-3AD203B41FA5}">
                      <a16:colId xmlns:a16="http://schemas.microsoft.com/office/drawing/2014/main" val="3117496020"/>
                    </a:ext>
                  </a:extLst>
                </a:gridCol>
              </a:tblGrid>
              <a:tr h="65434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SG" sz="1000" b="1" baseline="0" dirty="0"/>
                        <a:t>1. Research on Open Closed Principles [Completed]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1000" b="0" i="1" baseline="0" dirty="0"/>
                        <a:t>Deadline:</a:t>
                      </a:r>
                      <a:r>
                        <a:rPr lang="en-SG" sz="1000" b="0" i="0" baseline="0" dirty="0"/>
                        <a:t> 19 September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80165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r>
                        <a:rPr lang="en-SG" sz="1000" b="1" dirty="0"/>
                        <a:t>2. Complete Progress</a:t>
                      </a:r>
                      <a:r>
                        <a:rPr lang="en-SG" sz="1000" b="1" baseline="0" dirty="0"/>
                        <a:t> Report</a:t>
                      </a:r>
                    </a:p>
                    <a:p>
                      <a:r>
                        <a:rPr lang="en-SG" sz="1000" i="1" baseline="0" dirty="0"/>
                        <a:t>Deadline: </a:t>
                      </a:r>
                      <a:r>
                        <a:rPr lang="en-SG" sz="1000" baseline="0" dirty="0"/>
                        <a:t>19 September 2016</a:t>
                      </a:r>
                    </a:p>
                    <a:p>
                      <a:r>
                        <a:rPr lang="en-SG" sz="1000" i="1" baseline="0" dirty="0"/>
                        <a:t>Allocated Time: </a:t>
                      </a:r>
                      <a:r>
                        <a:rPr lang="en-SG" sz="1000" baseline="0" dirty="0"/>
                        <a:t>11.00pm – 1.00am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705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6250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1479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3022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149292" y="721453"/>
            <a:ext cx="9227890" cy="360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u="sng" dirty="0"/>
              <a:t>F</a:t>
            </a:r>
            <a:r>
              <a:rPr lang="en-SG" dirty="0"/>
              <a:t>ile   </a:t>
            </a:r>
            <a:r>
              <a:rPr lang="en-SG" u="sng" dirty="0"/>
              <a:t>H</a:t>
            </a:r>
            <a:r>
              <a:rPr lang="en-SG" dirty="0"/>
              <a:t>elp</a:t>
            </a:r>
          </a:p>
        </p:txBody>
      </p:sp>
    </p:spTree>
    <p:extLst>
      <p:ext uri="{BB962C8B-B14F-4D97-AF65-F5344CB8AC3E}">
        <p14:creationId xmlns:p14="http://schemas.microsoft.com/office/powerpoint/2010/main" val="177893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9292" y="721453"/>
            <a:ext cx="9227890" cy="56541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149292" y="318781"/>
            <a:ext cx="9227890" cy="4026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/>
              <a:t>TaSc</a:t>
            </a:r>
            <a:endParaRPr lang="en-SG" sz="2400" dirty="0"/>
          </a:p>
        </p:txBody>
      </p:sp>
      <p:sp>
        <p:nvSpPr>
          <p:cNvPr id="6" name="Rectangle 5"/>
          <p:cNvSpPr/>
          <p:nvPr/>
        </p:nvSpPr>
        <p:spPr>
          <a:xfrm>
            <a:off x="1291904" y="1224793"/>
            <a:ext cx="8867164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 events by 18 Sep|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1904" y="1795244"/>
            <a:ext cx="8867164" cy="872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dirty="0"/>
              <a:t>Listed all events by 18 Sep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1904" y="2801923"/>
          <a:ext cx="8867164" cy="3365103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8867164">
                  <a:extLst>
                    <a:ext uri="{9D8B030D-6E8A-4147-A177-3AD203B41FA5}">
                      <a16:colId xmlns:a16="http://schemas.microsoft.com/office/drawing/2014/main" val="3117496020"/>
                    </a:ext>
                  </a:extLst>
                </a:gridCol>
              </a:tblGrid>
              <a:tr h="65434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SG" sz="1000" b="1" baseline="0" dirty="0"/>
                        <a:t>1. Management Meeting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1000" i="1" baseline="0" dirty="0"/>
                        <a:t>Date: </a:t>
                      </a:r>
                      <a:r>
                        <a:rPr lang="en-SG" sz="1000" baseline="0" dirty="0"/>
                        <a:t>18 September 2016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1000" i="1" baseline="0" dirty="0"/>
                        <a:t>Time: </a:t>
                      </a:r>
                      <a:r>
                        <a:rPr lang="en-SG" sz="1000" baseline="0" dirty="0"/>
                        <a:t>3.00pm – 4.00pm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1000" i="1" baseline="0" dirty="0"/>
                        <a:t>Tags: </a:t>
                      </a:r>
                      <a:r>
                        <a:rPr lang="en-SG" sz="1000" baseline="0" dirty="0"/>
                        <a:t>Ask for approval for schedule change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80165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r>
                        <a:rPr lang="en-SG" sz="1000" b="1" dirty="0"/>
                        <a:t>2. Lunch</a:t>
                      </a:r>
                      <a:r>
                        <a:rPr lang="en-SG" sz="1000" b="1" baseline="0" dirty="0"/>
                        <a:t> with Boss at CC</a:t>
                      </a:r>
                    </a:p>
                    <a:p>
                      <a:r>
                        <a:rPr lang="en-SG" sz="1000" i="1" baseline="0" dirty="0"/>
                        <a:t>Date: </a:t>
                      </a:r>
                      <a:r>
                        <a:rPr lang="en-SG" sz="1000" baseline="0" dirty="0"/>
                        <a:t>18 September 2016</a:t>
                      </a:r>
                    </a:p>
                    <a:p>
                      <a:r>
                        <a:rPr lang="en-SG" sz="1000" i="1" baseline="0" dirty="0"/>
                        <a:t>Time: </a:t>
                      </a:r>
                      <a:r>
                        <a:rPr lang="en-SG" sz="1000" baseline="0" dirty="0"/>
                        <a:t>12.00pm – 1.00pm</a:t>
                      </a:r>
                    </a:p>
                    <a:p>
                      <a:r>
                        <a:rPr lang="en-SG" sz="1000" i="1" baseline="0" dirty="0"/>
                        <a:t>Tags: </a:t>
                      </a:r>
                      <a:r>
                        <a:rPr lang="en-SG" sz="1000" baseline="0" dirty="0"/>
                        <a:t>Important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705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r>
                        <a:rPr lang="en-SG" sz="1000" b="1" dirty="0"/>
                        <a:t>3. Catch</a:t>
                      </a:r>
                      <a:r>
                        <a:rPr lang="en-SG" sz="1000" b="1" baseline="0" dirty="0"/>
                        <a:t> late night movie</a:t>
                      </a:r>
                    </a:p>
                    <a:p>
                      <a:r>
                        <a:rPr lang="en-SG" sz="1000" i="1" baseline="0" dirty="0"/>
                        <a:t>Date: </a:t>
                      </a:r>
                      <a:r>
                        <a:rPr lang="en-SG" sz="1000" baseline="0" dirty="0"/>
                        <a:t>18 September 2016</a:t>
                      </a:r>
                    </a:p>
                    <a:p>
                      <a:r>
                        <a:rPr lang="en-SG" sz="1000" i="1" baseline="0" dirty="0"/>
                        <a:t>Time: </a:t>
                      </a:r>
                      <a:r>
                        <a:rPr lang="en-SG" sz="1000" baseline="0" dirty="0"/>
                        <a:t>11.00pm – 1.00am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6250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1479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3022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149292" y="721453"/>
            <a:ext cx="9227890" cy="360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u="sng" dirty="0"/>
              <a:t>F</a:t>
            </a:r>
            <a:r>
              <a:rPr lang="en-SG" dirty="0"/>
              <a:t>ile   </a:t>
            </a:r>
            <a:r>
              <a:rPr lang="en-SG" u="sng" dirty="0"/>
              <a:t>H</a:t>
            </a:r>
            <a:r>
              <a:rPr lang="en-SG" dirty="0"/>
              <a:t>elp</a:t>
            </a:r>
          </a:p>
        </p:txBody>
      </p:sp>
    </p:spTree>
    <p:extLst>
      <p:ext uri="{BB962C8B-B14F-4D97-AF65-F5344CB8AC3E}">
        <p14:creationId xmlns:p14="http://schemas.microsoft.com/office/powerpoint/2010/main" val="291430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9292" y="721453"/>
            <a:ext cx="9227890" cy="56541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149292" y="318781"/>
            <a:ext cx="9227890" cy="4026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/>
              <a:t>TaSc</a:t>
            </a:r>
            <a:endParaRPr lang="en-SG" sz="2400" dirty="0"/>
          </a:p>
        </p:txBody>
      </p:sp>
      <p:sp>
        <p:nvSpPr>
          <p:cNvPr id="6" name="Rectangle 5"/>
          <p:cNvSpPr/>
          <p:nvPr/>
        </p:nvSpPr>
        <p:spPr>
          <a:xfrm>
            <a:off x="1291904" y="1224793"/>
            <a:ext cx="8867164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 tasks by 19 Sep|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1904" y="1795244"/>
            <a:ext cx="8867164" cy="872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dirty="0"/>
              <a:t>Listed all tasks for 19 Sep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1904" y="2801923"/>
          <a:ext cx="8867164" cy="3271705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8867164">
                  <a:extLst>
                    <a:ext uri="{9D8B030D-6E8A-4147-A177-3AD203B41FA5}">
                      <a16:colId xmlns:a16="http://schemas.microsoft.com/office/drawing/2014/main" val="3117496020"/>
                    </a:ext>
                  </a:extLst>
                </a:gridCol>
              </a:tblGrid>
              <a:tr h="65434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SG" sz="1000" b="1" baseline="0" dirty="0"/>
                        <a:t>1. Research on Open Closed Principles [Completed]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1000" b="0" i="1" baseline="0" dirty="0"/>
                        <a:t>Deadline:</a:t>
                      </a:r>
                      <a:r>
                        <a:rPr lang="en-SG" sz="1000" b="0" i="0" baseline="0" dirty="0"/>
                        <a:t> 19 September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80165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r>
                        <a:rPr lang="en-SG" sz="1000" b="1" dirty="0"/>
                        <a:t>2. Complete Progress</a:t>
                      </a:r>
                      <a:r>
                        <a:rPr lang="en-SG" sz="1000" b="1" baseline="0" dirty="0"/>
                        <a:t> Report</a:t>
                      </a:r>
                    </a:p>
                    <a:p>
                      <a:r>
                        <a:rPr lang="en-SG" sz="1000" i="1" baseline="0" dirty="0"/>
                        <a:t>Deadline: </a:t>
                      </a:r>
                      <a:r>
                        <a:rPr lang="en-SG" sz="1000" baseline="0" dirty="0"/>
                        <a:t>19 September 2016</a:t>
                      </a:r>
                    </a:p>
                    <a:p>
                      <a:r>
                        <a:rPr lang="en-SG" sz="1000" i="1" baseline="0" dirty="0"/>
                        <a:t>Allocated Time: </a:t>
                      </a:r>
                      <a:r>
                        <a:rPr lang="en-SG" sz="1000" baseline="0" dirty="0"/>
                        <a:t>11.00pm – 1.00am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6705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6250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14797"/>
                  </a:ext>
                </a:extLst>
              </a:tr>
              <a:tr h="654341"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3022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149292" y="721453"/>
            <a:ext cx="9227890" cy="360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u="sng" dirty="0"/>
              <a:t>F</a:t>
            </a:r>
            <a:r>
              <a:rPr lang="en-SG" dirty="0"/>
              <a:t>ile   </a:t>
            </a:r>
            <a:r>
              <a:rPr lang="en-SG" u="sng" dirty="0"/>
              <a:t>H</a:t>
            </a:r>
            <a:r>
              <a:rPr lang="en-SG" dirty="0"/>
              <a:t>elp</a:t>
            </a:r>
          </a:p>
        </p:txBody>
      </p:sp>
    </p:spTree>
    <p:extLst>
      <p:ext uri="{BB962C8B-B14F-4D97-AF65-F5344CB8AC3E}">
        <p14:creationId xmlns:p14="http://schemas.microsoft.com/office/powerpoint/2010/main" val="38079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324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Wang Leng</dc:creator>
  <cp:lastModifiedBy>Tan Wang Leng</cp:lastModifiedBy>
  <cp:revision>11</cp:revision>
  <dcterms:created xsi:type="dcterms:W3CDTF">2016-10-04T15:45:26Z</dcterms:created>
  <dcterms:modified xsi:type="dcterms:W3CDTF">2016-10-04T16:20:51Z</dcterms:modified>
</cp:coreProperties>
</file>