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1383" y="4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381000"/>
            <a:ext cx="4917083" cy="48768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12744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1123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7041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11610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10436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19251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13980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46153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266717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292755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86377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16396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19278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23501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2012140" y="2205211"/>
            <a:ext cx="984373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114959" y="3102391"/>
            <a:ext cx="2778734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719007" y="3108679"/>
            <a:ext cx="3361018" cy="38602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7041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12192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91713" y="1807716"/>
            <a:ext cx="182677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12192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927687" y="1977676"/>
            <a:ext cx="3360759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726566" y="2178797"/>
            <a:ext cx="376300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7041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14218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8775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8775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34935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17944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12192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8775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20987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8030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18356" y="2625005"/>
            <a:ext cx="141954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824866" y="1080495"/>
            <a:ext cx="1566398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18288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19144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5895" y="3184944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287130" y="3170002"/>
            <a:ext cx="2469864" cy="94973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Rectangle 11"/>
          <p:cNvSpPr/>
          <p:nvPr/>
        </p:nvSpPr>
        <p:spPr>
          <a:xfrm>
            <a:off x="2582371" y="364361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CalendarPanel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9" name="Elbow Connector 63"/>
          <p:cNvCxnSpPr>
            <a:stCxn id="39" idx="2"/>
            <a:endCxn id="68" idx="1"/>
          </p:cNvCxnSpPr>
          <p:nvPr/>
        </p:nvCxnSpPr>
        <p:spPr>
          <a:xfrm rot="16200000" flipH="1">
            <a:off x="1518842" y="2698508"/>
            <a:ext cx="1960812" cy="16624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71"/>
          <p:cNvSpPr/>
          <p:nvPr/>
        </p:nvSpPr>
        <p:spPr>
          <a:xfrm>
            <a:off x="5414416" y="3928871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Freeform 74"/>
          <p:cNvSpPr/>
          <p:nvPr/>
        </p:nvSpPr>
        <p:spPr>
          <a:xfrm flipV="1">
            <a:off x="3566864" y="3895398"/>
            <a:ext cx="3190129" cy="10900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11"/>
          <p:cNvSpPr/>
          <p:nvPr/>
        </p:nvSpPr>
        <p:spPr>
          <a:xfrm>
            <a:off x="3839323" y="4129777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Agenda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2" name="Elbow Connector 51"/>
          <p:cNvCxnSpPr>
            <a:stCxn id="68" idx="2"/>
            <a:endCxn id="51" idx="1"/>
          </p:cNvCxnSpPr>
          <p:nvPr/>
        </p:nvCxnSpPr>
        <p:spPr>
          <a:xfrm rot="16200000" flipH="1">
            <a:off x="3300386" y="3709260"/>
            <a:ext cx="367741" cy="71013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Rectangle 11"/>
          <p:cNvSpPr/>
          <p:nvPr/>
        </p:nvSpPr>
        <p:spPr>
          <a:xfrm>
            <a:off x="3839322" y="3353720"/>
            <a:ext cx="1304625" cy="2303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TaskCardCollapsed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5" name="Elbow Connector 54"/>
          <p:cNvCxnSpPr>
            <a:stCxn id="36" idx="2"/>
            <a:endCxn id="54" idx="1"/>
          </p:cNvCxnSpPr>
          <p:nvPr/>
        </p:nvCxnSpPr>
        <p:spPr>
          <a:xfrm rot="16200000" flipH="1">
            <a:off x="3206885" y="2836477"/>
            <a:ext cx="564897" cy="69997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55"/>
          <p:cNvSpPr/>
          <p:nvPr/>
        </p:nvSpPr>
        <p:spPr>
          <a:xfrm>
            <a:off x="5435895" y="3611113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Freeform 56"/>
          <p:cNvSpPr/>
          <p:nvPr/>
        </p:nvSpPr>
        <p:spPr>
          <a:xfrm flipV="1">
            <a:off x="4287130" y="3596171"/>
            <a:ext cx="2469864" cy="94973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22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Heng Le</cp:lastModifiedBy>
  <cp:revision>61</cp:revision>
  <dcterms:created xsi:type="dcterms:W3CDTF">2016-07-22T14:33:02Z</dcterms:created>
  <dcterms:modified xsi:type="dcterms:W3CDTF">2016-11-05T02:01:17Z</dcterms:modified>
</cp:coreProperties>
</file>