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245" y="28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1" y="3383885"/>
            <a:ext cx="190769" cy="49217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/>
          <p:nvPr/>
        </p:nvCxnSpPr>
        <p:spPr>
          <a:xfrm rot="5400000" flipH="1" flipV="1">
            <a:off x="4445272" y="1163325"/>
            <a:ext cx="192167" cy="4633288"/>
          </a:xfrm>
          <a:prstGeom prst="bentConnector3">
            <a:avLst>
              <a:gd name="adj1" fmla="val -29157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332975"/>
            <a:ext cx="1612" cy="70415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7" y="3788299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rgbClr val="7030A0"/>
                </a:solidFill>
              </a:rPr>
              <a:t>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302643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43912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19812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154580"/>
            <a:ext cx="282853" cy="606101"/>
          </a:xfrm>
          <a:prstGeom prst="bentConnector3">
            <a:avLst>
              <a:gd name="adj1" fmla="val 4705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303712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312303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209728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1986215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07212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158818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8" y="369441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634974" y="2369361"/>
            <a:ext cx="82200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312726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512253"/>
            <a:ext cx="356979" cy="7016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34974" y="272041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Period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863310"/>
            <a:ext cx="356979" cy="3506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34638" y="3071524"/>
            <a:ext cx="82356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213950"/>
            <a:ext cx="356643" cy="46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32709" y="341633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Complete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213950"/>
            <a:ext cx="354714" cy="3452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37" y="3693589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7634621" y="3760459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Recurrence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85"/>
          <p:cNvCxnSpPr>
            <a:stCxn id="78" idx="3"/>
            <a:endCxn id="50" idx="1"/>
          </p:cNvCxnSpPr>
          <p:nvPr/>
        </p:nvCxnSpPr>
        <p:spPr>
          <a:xfrm>
            <a:off x="7277995" y="3213950"/>
            <a:ext cx="356626" cy="68940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" name="TextBox 2"/>
          <p:cNvSpPr txBox="1"/>
          <p:nvPr/>
        </p:nvSpPr>
        <p:spPr>
          <a:xfrm>
            <a:off x="6640024" y="2295469"/>
            <a:ext cx="30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54769" y="2861193"/>
            <a:ext cx="30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14564" y="2980245"/>
            <a:ext cx="30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19272" y="1951158"/>
            <a:ext cx="30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6380877" y="2451157"/>
            <a:ext cx="92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rgbClr val="7030A0"/>
                </a:solidFill>
              </a:rPr>
              <a:t>Categorised </a:t>
            </a:r>
          </a:p>
          <a:p>
            <a:r>
              <a:rPr lang="en-SG" sz="800" dirty="0">
                <a:solidFill>
                  <a:srgbClr val="7030A0"/>
                </a:solidFill>
              </a:rPr>
              <a:t>by &gt;</a:t>
            </a:r>
          </a:p>
        </p:txBody>
      </p:sp>
      <p:sp>
        <p:nvSpPr>
          <p:cNvPr id="65" name="TextBox 64"/>
          <p:cNvSpPr txBox="1"/>
          <p:nvPr/>
        </p:nvSpPr>
        <p:spPr>
          <a:xfrm rot="16200000">
            <a:off x="5939043" y="2314704"/>
            <a:ext cx="1138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rgbClr val="7030A0"/>
                </a:solidFill>
              </a:rPr>
              <a:t>&lt; Utilised by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90891" y="3268920"/>
            <a:ext cx="30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607191" y="2212388"/>
            <a:ext cx="30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40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Tan Wang Leng</cp:lastModifiedBy>
  <cp:revision>61</cp:revision>
  <dcterms:created xsi:type="dcterms:W3CDTF">2016-07-22T14:33:02Z</dcterms:created>
  <dcterms:modified xsi:type="dcterms:W3CDTF">2016-10-25T10:03:23Z</dcterms:modified>
</cp:coreProperties>
</file>