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383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87130" y="4479334"/>
            <a:ext cx="2469864" cy="9497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163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Heng Le</cp:lastModifiedBy>
  <cp:revision>57</cp:revision>
  <dcterms:created xsi:type="dcterms:W3CDTF">2016-07-22T14:33:02Z</dcterms:created>
  <dcterms:modified xsi:type="dcterms:W3CDTF">2016-10-10T11:27:51Z</dcterms:modified>
</cp:coreProperties>
</file>