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DEBA-7094-4EB8-8BD9-87CA20161BEC}" type="datetimeFigureOut">
              <a:rPr lang="en-SG" smtClean="0"/>
              <a:t>13/10/2016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0BA8-D7A5-42AC-9DCB-40AB550154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939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DEBA-7094-4EB8-8BD9-87CA20161BEC}" type="datetimeFigureOut">
              <a:rPr lang="en-SG" smtClean="0"/>
              <a:t>13/10/2016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0BA8-D7A5-42AC-9DCB-40AB550154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636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DEBA-7094-4EB8-8BD9-87CA20161BEC}" type="datetimeFigureOut">
              <a:rPr lang="en-SG" smtClean="0"/>
              <a:t>13/10/2016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0BA8-D7A5-42AC-9DCB-40AB550154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147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DEBA-7094-4EB8-8BD9-87CA20161BEC}" type="datetimeFigureOut">
              <a:rPr lang="en-SG" smtClean="0"/>
              <a:t>13/10/2016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0BA8-D7A5-42AC-9DCB-40AB550154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708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DEBA-7094-4EB8-8BD9-87CA20161BEC}" type="datetimeFigureOut">
              <a:rPr lang="en-SG" smtClean="0"/>
              <a:t>13/10/2016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0BA8-D7A5-42AC-9DCB-40AB550154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282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DEBA-7094-4EB8-8BD9-87CA20161BEC}" type="datetimeFigureOut">
              <a:rPr lang="en-SG" smtClean="0"/>
              <a:t>13/10/2016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0BA8-D7A5-42AC-9DCB-40AB550154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406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DEBA-7094-4EB8-8BD9-87CA20161BEC}" type="datetimeFigureOut">
              <a:rPr lang="en-SG" smtClean="0"/>
              <a:t>13/10/2016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0BA8-D7A5-42AC-9DCB-40AB550154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544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DEBA-7094-4EB8-8BD9-87CA20161BEC}" type="datetimeFigureOut">
              <a:rPr lang="en-SG" smtClean="0"/>
              <a:t>13/10/2016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0BA8-D7A5-42AC-9DCB-40AB550154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479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DEBA-7094-4EB8-8BD9-87CA20161BEC}" type="datetimeFigureOut">
              <a:rPr lang="en-SG" smtClean="0"/>
              <a:t>13/10/2016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0BA8-D7A5-42AC-9DCB-40AB550154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962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DEBA-7094-4EB8-8BD9-87CA20161BEC}" type="datetimeFigureOut">
              <a:rPr lang="en-SG" smtClean="0"/>
              <a:t>13/10/2016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0BA8-D7A5-42AC-9DCB-40AB550154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280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DEBA-7094-4EB8-8BD9-87CA20161BEC}" type="datetimeFigureOut">
              <a:rPr lang="en-SG" smtClean="0"/>
              <a:t>13/10/2016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0BA8-D7A5-42AC-9DCB-40AB550154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540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8DEBA-7094-4EB8-8BD9-87CA20161BEC}" type="datetimeFigureOut">
              <a:rPr lang="en-SG" smtClean="0"/>
              <a:t>13/10/2016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C0BA8-D7A5-42AC-9DCB-40AB550154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577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35" y="1719959"/>
            <a:ext cx="10048199" cy="304344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281358" y="3789872"/>
            <a:ext cx="2501661" cy="973532"/>
          </a:xfrm>
          <a:prstGeom prst="ellipse">
            <a:avLst/>
          </a:prstGeom>
          <a:noFill/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99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Wang Leng</dc:creator>
  <cp:lastModifiedBy>Tan Wang Leng</cp:lastModifiedBy>
  <cp:revision>1</cp:revision>
  <dcterms:created xsi:type="dcterms:W3CDTF">2016-10-13T07:17:32Z</dcterms:created>
  <dcterms:modified xsi:type="dcterms:W3CDTF">2016-10-13T07:18:13Z</dcterms:modified>
</cp:coreProperties>
</file>