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2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8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5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1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3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1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6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0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1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4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68D0B-3CC4-4BC8-A8C6-E01677E6793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0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1214" y="740979"/>
            <a:ext cx="5770179" cy="51290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11214" y="5470634"/>
            <a:ext cx="5770179" cy="3993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52846" y="5470634"/>
            <a:ext cx="168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StatusBarFooter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16317" y="1198179"/>
            <a:ext cx="5559973" cy="3941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16316" y="1697421"/>
            <a:ext cx="5559973" cy="783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6316" y="2585545"/>
            <a:ext cx="5559973" cy="2779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9890" y="2659117"/>
            <a:ext cx="5402317" cy="582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47593" y="2741841"/>
            <a:ext cx="168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TaskCard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7593" y="4353173"/>
            <a:ext cx="168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TaskListPanel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47593" y="1904265"/>
            <a:ext cx="168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ResultDisplay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7593" y="1215311"/>
            <a:ext cx="168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CommandBox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47593" y="792061"/>
            <a:ext cx="168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MainWindow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21269" y="2751193"/>
            <a:ext cx="4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89890" y="3306293"/>
            <a:ext cx="5402317" cy="582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47593" y="3389017"/>
            <a:ext cx="168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TaskCard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1269" y="3398369"/>
            <a:ext cx="4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07907" y="3733751"/>
            <a:ext cx="461665" cy="8410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.  . 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2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Ong Heng Le</dc:creator>
  <cp:lastModifiedBy>Ong Heng Le</cp:lastModifiedBy>
  <cp:revision>3</cp:revision>
  <dcterms:created xsi:type="dcterms:W3CDTF">2016-10-10T12:07:30Z</dcterms:created>
  <dcterms:modified xsi:type="dcterms:W3CDTF">2016-10-10T12:30:00Z</dcterms:modified>
</cp:coreProperties>
</file>