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8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5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1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3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1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6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0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4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68D0B-3CC4-4BC8-A8C6-E01677E6793B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018E-FCBE-4546-812F-CBABE18D7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0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9892" y="898233"/>
            <a:ext cx="6884108" cy="51290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9892" y="5627888"/>
            <a:ext cx="6884108" cy="3993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StatusBarFooter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4995" y="1355433"/>
            <a:ext cx="6627576" cy="3941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CommandBox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4994" y="1854675"/>
            <a:ext cx="6627577" cy="783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ResultDisplay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4994" y="2742799"/>
            <a:ext cx="3618187" cy="2779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8568" y="2816371"/>
            <a:ext cx="3515591" cy="582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38567" y="2913445"/>
            <a:ext cx="351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TaskCard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567" y="4664703"/>
            <a:ext cx="346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TaskListPanel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892" y="949315"/>
            <a:ext cx="688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MainWindow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9947" y="2908447"/>
            <a:ext cx="4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38568" y="3463547"/>
            <a:ext cx="3515591" cy="582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38567" y="3546987"/>
            <a:ext cx="351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TaskCard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69947" y="3555623"/>
            <a:ext cx="4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5438" y="3906876"/>
            <a:ext cx="461665" cy="8410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.  .  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85537" y="2744031"/>
            <a:ext cx="2907033" cy="2778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CalendarView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42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Ong Heng Le</dc:creator>
  <cp:lastModifiedBy>Tan Wang Leng</cp:lastModifiedBy>
  <cp:revision>4</cp:revision>
  <dcterms:created xsi:type="dcterms:W3CDTF">2016-10-10T12:07:30Z</dcterms:created>
  <dcterms:modified xsi:type="dcterms:W3CDTF">2016-10-25T09:52:07Z</dcterms:modified>
</cp:coreProperties>
</file>