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882100" y="1027388"/>
            <a:ext cx="0" cy="309025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4805900" y="1031909"/>
            <a:ext cx="152400" cy="39154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692591" y="730802"/>
            <a:ext cx="2379018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TaskCompleteConverter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311182" y="10535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097742" y="262020"/>
            <a:ext cx="0" cy="39289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796559" y="2493703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endCxn id="2" idx="1"/>
          </p:cNvCxnSpPr>
          <p:nvPr/>
        </p:nvCxnSpPr>
        <p:spPr>
          <a:xfrm>
            <a:off x="1026719" y="904182"/>
            <a:ext cx="26658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6761" y="2514600"/>
            <a:ext cx="27672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updateTask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oldTask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dirty="0" err="1">
                <a:solidFill>
                  <a:srgbClr val="0070C0"/>
                </a:solidFill>
              </a:rPr>
              <a:t>completedTask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169750" y="2514600"/>
            <a:ext cx="561205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8388" y="688738"/>
            <a:ext cx="7178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69750" y="3145097"/>
            <a:ext cx="561205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69750" y="1427145"/>
            <a:ext cx="371235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858000" y="337061"/>
            <a:ext cx="0" cy="37805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Rectangle 62"/>
          <p:cNvSpPr/>
          <p:nvPr/>
        </p:nvSpPr>
        <p:spPr>
          <a:xfrm>
            <a:off x="103146" y="99730"/>
            <a:ext cx="1989192" cy="358195"/>
          </a:xfrm>
          <a:prstGeom prst="rect">
            <a:avLst/>
          </a:prstGeom>
          <a:solidFill>
            <a:srgbClr val="0070C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CompleteCommand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03146" y="3810000"/>
            <a:ext cx="98039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04131" y="676340"/>
            <a:ext cx="9225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026719" y="673402"/>
            <a:ext cx="144016" cy="31365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169750" y="1676400"/>
            <a:ext cx="363615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190731" y="1690840"/>
            <a:ext cx="14858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getCompletedTask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05900" y="1677583"/>
            <a:ext cx="152400" cy="39154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169750" y="2086242"/>
            <a:ext cx="371235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214113" y="941725"/>
            <a:ext cx="2435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TaskCompleteConverter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oldTask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Wang Leng</cp:lastModifiedBy>
  <cp:revision>69</cp:revision>
  <dcterms:created xsi:type="dcterms:W3CDTF">2016-07-22T14:33:02Z</dcterms:created>
  <dcterms:modified xsi:type="dcterms:W3CDTF">2016-11-06T01:44:54Z</dcterms:modified>
</cp:coreProperties>
</file>