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8"/>
    <p:restoredTop sz="94517"/>
  </p:normalViewPr>
  <p:slideViewPr>
    <p:cSldViewPr showGuides="1">
      <p:cViewPr varScale="1">
        <p:scale>
          <a:sx n="120" d="100"/>
          <a:sy n="120" d="100"/>
        </p:scale>
        <p:origin x="1426" y="7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handleToDoListChangedEvent()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handleToDoListChangedEvent()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817" y="1345880"/>
            <a:ext cx="9794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add buy milk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19967" y="1498628"/>
            <a:ext cx="17849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buy milk”)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5967" y="1534722"/>
            <a:ext cx="805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248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SeeCommand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39539" y="428493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5984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Detail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OnDate</a:t>
            </a: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ByDate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7495196" y="241601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46898" y="281186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50377" y="31128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20759" y="345681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629400" y="2590800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*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07552" y="2209800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1..*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83752" y="3022684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1..*</a:t>
            </a:r>
          </a:p>
        </p:txBody>
      </p:sp>
      <p:sp>
        <p:nvSpPr>
          <p:cNvPr id="60" name="Rectangle 8"/>
          <p:cNvSpPr/>
          <p:nvPr/>
        </p:nvSpPr>
        <p:spPr>
          <a:xfrm>
            <a:off x="7712397" y="38430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0" name="Rectangle 8"/>
          <p:cNvSpPr/>
          <p:nvPr/>
        </p:nvSpPr>
        <p:spPr>
          <a:xfrm>
            <a:off x="7722634" y="4158846"/>
            <a:ext cx="697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Recurrence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5"/>
          <p:cNvCxnSpPr>
            <a:endCxn id="60" idx="1"/>
          </p:cNvCxnSpPr>
          <p:nvPr/>
        </p:nvCxnSpPr>
        <p:spPr>
          <a:xfrm rot="16200000" flipH="1">
            <a:off x="7433516" y="3707013"/>
            <a:ext cx="340560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/>
          <p:cNvCxnSpPr>
            <a:endCxn id="70" idx="1"/>
          </p:cNvCxnSpPr>
          <p:nvPr/>
        </p:nvCxnSpPr>
        <p:spPr>
          <a:xfrm rot="16200000" flipH="1">
            <a:off x="7419547" y="3998651"/>
            <a:ext cx="386362" cy="21981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>
            <a:off x="7436766" y="4067820"/>
            <a:ext cx="221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42668" y="3762316"/>
            <a:ext cx="237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87" name="Rectangle 8"/>
          <p:cNvSpPr/>
          <p:nvPr/>
        </p:nvSpPr>
        <p:spPr>
          <a:xfrm>
            <a:off x="7700494" y="2199648"/>
            <a:ext cx="697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Completion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9" name="Elbow Connector 78"/>
          <p:cNvCxnSpPr>
            <a:endCxn id="87" idx="1"/>
          </p:cNvCxnSpPr>
          <p:nvPr/>
        </p:nvCxnSpPr>
        <p:spPr>
          <a:xfrm rot="5400000" flipH="1" flipV="1">
            <a:off x="7253606" y="2585887"/>
            <a:ext cx="690234" cy="20354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TextBox 89"/>
          <p:cNvSpPr txBox="1"/>
          <p:nvPr/>
        </p:nvSpPr>
        <p:spPr>
          <a:xfrm>
            <a:off x="7458801" y="210897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200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Desmond Ang</cp:lastModifiedBy>
  <cp:revision>70</cp:revision>
  <dcterms:created xsi:type="dcterms:W3CDTF">2016-07-22T14:33:02Z</dcterms:created>
  <dcterms:modified xsi:type="dcterms:W3CDTF">2016-11-05T15:37:42Z</dcterms:modified>
</cp:coreProperties>
</file>