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8"/>
    <p:restoredTop sz="94517"/>
  </p:normalViewPr>
  <p:slideViewPr>
    <p:cSldViewPr showGuides="1">
      <p:cViewPr>
        <p:scale>
          <a:sx n="150" d="100"/>
          <a:sy n="150" d="100"/>
        </p:scale>
        <p:origin x="315" y="-77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handleToDoListChangedEvent()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7" y="1345880"/>
            <a:ext cx="979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 buy milk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9967" y="1498628"/>
            <a:ext cx="17849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buy milk”)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5967" y="1534722"/>
            <a:ext cx="80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248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SeeCommand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39539" y="42849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Detail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OnDate</a:t>
            </a: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7495196" y="24160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46898" y="281186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50377" y="31128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34200" y="365622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29400" y="2590800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07552" y="2209800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83752" y="302268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194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Desmond Ang</cp:lastModifiedBy>
  <cp:revision>68</cp:revision>
  <dcterms:created xsi:type="dcterms:W3CDTF">2016-07-22T14:33:02Z</dcterms:created>
  <dcterms:modified xsi:type="dcterms:W3CDTF">2016-10-25T19:30:47Z</dcterms:modified>
</cp:coreProperties>
</file>