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E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1"/>
    <p:restoredTop sz="94886"/>
  </p:normalViewPr>
  <p:slideViewPr>
    <p:cSldViewPr showGuides="1">
      <p:cViewPr>
        <p:scale>
          <a:sx n="101" d="100"/>
          <a:sy n="101" d="100"/>
        </p:scale>
        <p:origin x="248" y="7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9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233085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7727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3123436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3143337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32508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33400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348511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98813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063459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413965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23887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74176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758659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75865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935446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4858091" y="106831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</p:cNvCxnSpPr>
          <p:nvPr/>
        </p:nvCxnSpPr>
        <p:spPr>
          <a:xfrm>
            <a:off x="5404909" y="1415075"/>
            <a:ext cx="5291" cy="44556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5336638" y="3715903"/>
            <a:ext cx="136543" cy="8560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005" y="264410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02554" y="4572000"/>
            <a:ext cx="200764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>
            <a:off x="2667000" y="109063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>
            <a:off x="3352800" y="1437397"/>
            <a:ext cx="4281" cy="23282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12528" y="2057400"/>
            <a:ext cx="73507" cy="37338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040" y="2918773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8278" y="5776428"/>
            <a:ext cx="2672226" cy="1477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01634" y="3729211"/>
            <a:ext cx="2008566" cy="36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3414" y="2984438"/>
            <a:ext cx="18050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985142" y="106621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8531960" y="1412977"/>
            <a:ext cx="32902" cy="44817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 flipH="1">
            <a:off x="8453318" y="2183487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71010" y="2896817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06697" y="2168845"/>
            <a:ext cx="5049107" cy="144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5215" y="1752600"/>
            <a:ext cx="2533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278302" y="2446428"/>
            <a:ext cx="215241" cy="373734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0804" y="2408106"/>
            <a:ext cx="7182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5440559" y="3733916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27670" y="3579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62"/>
          <p:cNvSpPr/>
          <p:nvPr/>
        </p:nvSpPr>
        <p:spPr>
          <a:xfrm>
            <a:off x="171460" y="10906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 flipH="1">
            <a:off x="685800" y="1437397"/>
            <a:ext cx="32478" cy="23429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 flipH="1">
            <a:off x="603398" y="2378604"/>
            <a:ext cx="154352" cy="34273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7312" y="5257800"/>
            <a:ext cx="25854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4765" y="496615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JumpToListRequestEvent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8477506" y="4910413"/>
            <a:ext cx="174711" cy="71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302490" y="5173354"/>
            <a:ext cx="215241" cy="373734"/>
            <a:chOff x="1028134" y="5612032"/>
            <a:chExt cx="217349" cy="270072"/>
          </a:xfrm>
        </p:grpSpPr>
        <p:sp>
          <p:nvSpPr>
            <p:cNvPr id="61" name="Freeform 6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0400" y="5138501"/>
            <a:ext cx="12198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Task List Panel view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402191" y="4966681"/>
            <a:ext cx="5087142" cy="146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05061" y="5623743"/>
            <a:ext cx="5143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43462" y="4497442"/>
            <a:ext cx="2309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JumpToListRequestEvent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010911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ggist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 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176</Words>
  <Application>Microsoft Macintosh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Koh</cp:lastModifiedBy>
  <cp:revision>67</cp:revision>
  <dcterms:created xsi:type="dcterms:W3CDTF">2016-07-22T14:33:02Z</dcterms:created>
  <dcterms:modified xsi:type="dcterms:W3CDTF">2016-11-06T07:26:03Z</dcterms:modified>
</cp:coreProperties>
</file>