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6" r:id="rId4"/>
    <p:sldId id="269" r:id="rId5"/>
    <p:sldId id="260" r:id="rId6"/>
    <p:sldId id="261" r:id="rId7"/>
    <p:sldId id="267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EE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90436"/>
  </p:normalViewPr>
  <p:slideViewPr>
    <p:cSldViewPr showGuides="1">
      <p:cViewPr>
        <p:scale>
          <a:sx n="131" d="100"/>
          <a:sy n="131" d="100"/>
        </p:scale>
        <p:origin x="144" y="-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405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69054"/>
            <a:ext cx="17723" cy="203154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119748"/>
            <a:ext cx="152400" cy="12236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62277" y="2323719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4090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flipH="1">
            <a:off x="3881290" y="2755830"/>
            <a:ext cx="1111" cy="2044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230934"/>
            <a:ext cx="138982" cy="11124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4053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69054"/>
            <a:ext cx="3800" cy="2031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335865"/>
            <a:ext cx="148926" cy="8037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3630" y="3123437"/>
            <a:ext cx="1293039" cy="28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3630" y="3160700"/>
            <a:ext cx="1282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Add floating task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2309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7660" y="3250835"/>
            <a:ext cx="20847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execute(“add floating task”)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3358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6772" y="3340040"/>
            <a:ext cx="1737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addTask</a:t>
            </a:r>
            <a:r>
              <a:rPr lang="en-US" sz="1400" dirty="0" smtClean="0">
                <a:solidFill>
                  <a:srgbClr val="7030A0"/>
                </a:solidFill>
              </a:rPr>
              <a:t>(“floating task”)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49374" y="404380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1148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263" y="4191000"/>
            <a:ext cx="14344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734849" y="236939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15200" y="2716154"/>
            <a:ext cx="0" cy="21606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4873" y="28971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410200" y="3536475"/>
            <a:ext cx="2514601" cy="31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indicate task changes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4858091" y="106831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</p:cNvCxnSpPr>
          <p:nvPr/>
        </p:nvCxnSpPr>
        <p:spPr>
          <a:xfrm>
            <a:off x="5404909" y="1415075"/>
            <a:ext cx="5291" cy="44556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5336638" y="3715903"/>
            <a:ext cx="136543" cy="8560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005" y="264410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02554" y="4572000"/>
            <a:ext cx="200764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>
            <a:off x="2667000" y="109063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3352800" y="1437397"/>
            <a:ext cx="4281" cy="23282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12528" y="2057400"/>
            <a:ext cx="73507" cy="37338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040" y="2918773"/>
            <a:ext cx="25854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8278" y="5776428"/>
            <a:ext cx="2672226" cy="147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01634" y="3729211"/>
            <a:ext cx="2008566" cy="36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3414" y="2984438"/>
            <a:ext cx="18050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985142" y="106621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8531960" y="1412977"/>
            <a:ext cx="32902" cy="44817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 flipH="1">
            <a:off x="8453318" y="2183487"/>
            <a:ext cx="174711" cy="71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71010" y="2896817"/>
            <a:ext cx="5143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06697" y="2168845"/>
            <a:ext cx="5049107" cy="1443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5215" y="1752600"/>
            <a:ext cx="25338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278302" y="2446428"/>
            <a:ext cx="215241" cy="373734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0804" y="2408106"/>
            <a:ext cx="7182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5440559" y="3733916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27670" y="3579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62"/>
          <p:cNvSpPr/>
          <p:nvPr/>
        </p:nvSpPr>
        <p:spPr>
          <a:xfrm>
            <a:off x="171460" y="10906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>
          <a:xfrm flipH="1">
            <a:off x="685800" y="1437397"/>
            <a:ext cx="32478" cy="23429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 flipH="1">
            <a:off x="603398" y="2378604"/>
            <a:ext cx="154352" cy="3427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7312" y="5257800"/>
            <a:ext cx="25854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4765" y="496615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JumpToListRequestEvent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8477506" y="4910413"/>
            <a:ext cx="174711" cy="71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302490" y="5173354"/>
            <a:ext cx="215241" cy="373734"/>
            <a:chOff x="1028134" y="5612032"/>
            <a:chExt cx="217349" cy="270072"/>
          </a:xfrm>
        </p:grpSpPr>
        <p:sp>
          <p:nvSpPr>
            <p:cNvPr id="61" name="Freeform 6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0400" y="5138501"/>
            <a:ext cx="12198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Task List Panel view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402191" y="4966681"/>
            <a:ext cx="5087142" cy="146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05061" y="5623743"/>
            <a:ext cx="5143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43462" y="4497442"/>
            <a:ext cx="2309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handleJumpToListRequestEvent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JumpToListRequestEvent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460" y="381000"/>
            <a:ext cx="249554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 indicate task changes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457200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335683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1832263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332577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769180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634452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414553" y="1993888"/>
            <a:ext cx="1420226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1817442" y="36647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ListingHeader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1832262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1832261" y="4067345"/>
            <a:ext cx="1093635" cy="21689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109273" y="429517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1821006" y="496169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564283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529284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999429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279094" y="3244791"/>
            <a:ext cx="915115" cy="1615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090177" y="3433709"/>
            <a:ext cx="1307768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36984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12597" y="3671709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383683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040335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396145" y="3040035"/>
            <a:ext cx="2127594" cy="6195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091821" y="2105257"/>
            <a:ext cx="1497140" cy="18586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/>
          <p:nvPr/>
        </p:nvCxnSpPr>
        <p:spPr>
          <a:xfrm>
            <a:off x="2419350" y="2504534"/>
            <a:ext cx="2356652" cy="251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2639807" y="2573274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445114" y="2755528"/>
            <a:ext cx="2794118" cy="18550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2897335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3834656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438344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3954191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47499" y="4816950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9593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607502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742755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2629565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342011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679500" y="3983820"/>
            <a:ext cx="129353" cy="7301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902904" y="2308992"/>
            <a:ext cx="188979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634452" y="2613437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2927250" y="2687980"/>
            <a:ext cx="3048000" cy="4964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658191" y="456614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341230" y="4532535"/>
            <a:ext cx="2642195" cy="10866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65"/>
          <p:cNvSpPr/>
          <p:nvPr/>
        </p:nvSpPr>
        <p:spPr>
          <a:xfrm rot="16200000">
            <a:off x="5530773" y="3445350"/>
            <a:ext cx="1212341" cy="328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384186" y="3581400"/>
            <a:ext cx="607525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84186" y="3923704"/>
            <a:ext cx="609802" cy="57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361708" y="3743078"/>
            <a:ext cx="632280" cy="7745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6649" y="2312665"/>
            <a:ext cx="6781800" cy="3097535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701881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5786525" y="26485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10596" y="342376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 flipV="1">
            <a:off x="2795516" y="2716746"/>
            <a:ext cx="2990642" cy="54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228324" y="3542624"/>
            <a:ext cx="270504" cy="17552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883916" y="2716746"/>
            <a:ext cx="817965" cy="54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16390" y="5642388"/>
            <a:ext cx="678081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5786525" y="30549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5779025" y="3457827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497917" y="3423767"/>
            <a:ext cx="772043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451339" y="2821908"/>
            <a:ext cx="335187" cy="8084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451338" y="3630386"/>
            <a:ext cx="327687" cy="8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451338" y="3228308"/>
            <a:ext cx="335187" cy="40207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159269" y="3423767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704231" y="3597147"/>
            <a:ext cx="45503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883939" y="3770527"/>
            <a:ext cx="0" cy="187249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445883" y="3470802"/>
            <a:ext cx="231283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 rot="16200000">
            <a:off x="838999" y="350506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062014" y="3592824"/>
            <a:ext cx="548583" cy="4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744719" y="3597147"/>
            <a:ext cx="7531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57413" y="3770528"/>
            <a:ext cx="1" cy="187186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0" y="2986335"/>
            <a:ext cx="918792" cy="14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520676" y="2060506"/>
            <a:ext cx="1" cy="2726525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494532" y="29863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9449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816113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36284" y="33421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706086" y="3413471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5779025" y="3874265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6" name="Elbow Connector 122"/>
          <p:cNvCxnSpPr/>
          <p:nvPr/>
        </p:nvCxnSpPr>
        <p:spPr>
          <a:xfrm rot="5400000" flipH="1" flipV="1">
            <a:off x="1412442" y="3291587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8"/>
          <p:cNvSpPr/>
          <p:nvPr/>
        </p:nvSpPr>
        <p:spPr>
          <a:xfrm>
            <a:off x="2931750" y="4324871"/>
            <a:ext cx="1093635" cy="367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63"/>
          <p:cNvCxnSpPr>
            <a:endCxn id="44" idx="3"/>
          </p:cNvCxnSpPr>
          <p:nvPr/>
        </p:nvCxnSpPr>
        <p:spPr>
          <a:xfrm rot="16200000" flipH="1">
            <a:off x="5487872" y="3756491"/>
            <a:ext cx="418463" cy="1638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Straight Arrow Connector 57"/>
          <p:cNvCxnSpPr>
            <a:stCxn id="71" idx="2"/>
            <a:endCxn id="48" idx="0"/>
          </p:cNvCxnSpPr>
          <p:nvPr/>
        </p:nvCxnSpPr>
        <p:spPr>
          <a:xfrm>
            <a:off x="3475949" y="4029833"/>
            <a:ext cx="2619" cy="29503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Diamond 70"/>
          <p:cNvSpPr/>
          <p:nvPr/>
        </p:nvSpPr>
        <p:spPr>
          <a:xfrm flipH="1">
            <a:off x="3345101" y="3765637"/>
            <a:ext cx="261696" cy="264196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H="1">
            <a:off x="5798862" y="4825214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3" name="Elbow Connector 63"/>
          <p:cNvCxnSpPr>
            <a:endCxn id="77" idx="3"/>
          </p:cNvCxnSpPr>
          <p:nvPr/>
        </p:nvCxnSpPr>
        <p:spPr>
          <a:xfrm rot="16200000" flipH="1">
            <a:off x="5236083" y="4435815"/>
            <a:ext cx="941878" cy="183679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65"/>
          <p:cNvSpPr/>
          <p:nvPr/>
        </p:nvSpPr>
        <p:spPr>
          <a:xfrm rot="16200000">
            <a:off x="6918041" y="2748295"/>
            <a:ext cx="1331516" cy="460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47" name="Rectangle 65"/>
          <p:cNvSpPr/>
          <p:nvPr/>
        </p:nvSpPr>
        <p:spPr>
          <a:xfrm rot="16200000">
            <a:off x="6856925" y="4438359"/>
            <a:ext cx="1468587" cy="475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5779024" y="435969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SaveCommand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5" name="Elbow Connector 63"/>
          <p:cNvCxnSpPr/>
          <p:nvPr/>
        </p:nvCxnSpPr>
        <p:spPr>
          <a:xfrm rot="16200000" flipH="1">
            <a:off x="5487870" y="4228729"/>
            <a:ext cx="418463" cy="1638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Straight Arrow Connector 57"/>
          <p:cNvCxnSpPr/>
          <p:nvPr/>
        </p:nvCxnSpPr>
        <p:spPr>
          <a:xfrm>
            <a:off x="6872659" y="4513825"/>
            <a:ext cx="510566" cy="238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Straight Arrow Connector 57"/>
          <p:cNvCxnSpPr/>
          <p:nvPr/>
        </p:nvCxnSpPr>
        <p:spPr>
          <a:xfrm flipV="1">
            <a:off x="2157413" y="5270126"/>
            <a:ext cx="5225812" cy="595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54"/>
          <p:cNvCxnSpPr/>
          <p:nvPr/>
        </p:nvCxnSpPr>
        <p:spPr>
          <a:xfrm>
            <a:off x="7019202" y="2743200"/>
            <a:ext cx="3344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Straight Arrow Connector 54"/>
          <p:cNvCxnSpPr/>
          <p:nvPr/>
        </p:nvCxnSpPr>
        <p:spPr>
          <a:xfrm>
            <a:off x="7019202" y="2971800"/>
            <a:ext cx="344542" cy="47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Straight Arrow Connector 54"/>
          <p:cNvCxnSpPr/>
          <p:nvPr/>
        </p:nvCxnSpPr>
        <p:spPr>
          <a:xfrm>
            <a:off x="7019202" y="3200400"/>
            <a:ext cx="334468" cy="1676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0560" y="1676400"/>
            <a:ext cx="7086600" cy="42729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878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3136962"/>
            <a:ext cx="15104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22702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816" y="2888537"/>
            <a:ext cx="19368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(“edit 1 start date 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23398" y="2996258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04866" y="3025373"/>
            <a:ext cx="20933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Parse</a:t>
            </a:r>
          </a:p>
          <a:p>
            <a:pPr algn="ctr"/>
            <a:r>
              <a:rPr lang="en-US" dirty="0" smtClean="0"/>
              <a:t>(‘edit’ ‘1’ ‘start date’ ‘today’)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Rectangle 8"/>
          <p:cNvSpPr/>
          <p:nvPr/>
        </p:nvSpPr>
        <p:spPr>
          <a:xfrm>
            <a:off x="5847803" y="2294634"/>
            <a:ext cx="1093635" cy="367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57"/>
          <p:cNvCxnSpPr>
            <a:endCxn id="41" idx="1"/>
          </p:cNvCxnSpPr>
          <p:nvPr/>
        </p:nvCxnSpPr>
        <p:spPr>
          <a:xfrm flipV="1">
            <a:off x="4760641" y="2478504"/>
            <a:ext cx="1087162" cy="917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Diamond 42"/>
          <p:cNvSpPr/>
          <p:nvPr/>
        </p:nvSpPr>
        <p:spPr>
          <a:xfrm flipH="1">
            <a:off x="4498945" y="2346406"/>
            <a:ext cx="261696" cy="264196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623305" y="2241597"/>
            <a:ext cx="1245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Convert “today”</a:t>
            </a:r>
            <a:endParaRPr lang="en-US" dirty="0"/>
          </a:p>
        </p:txBody>
      </p:sp>
      <p:cxnSp>
        <p:nvCxnSpPr>
          <p:cNvPr id="54" name="Elbow Connector 63"/>
          <p:cNvCxnSpPr>
            <a:stCxn id="41" idx="0"/>
            <a:endCxn id="16" idx="0"/>
          </p:cNvCxnSpPr>
          <p:nvPr/>
        </p:nvCxnSpPr>
        <p:spPr>
          <a:xfrm rot="16200000" flipH="1" flipV="1">
            <a:off x="5173811" y="1079423"/>
            <a:ext cx="5599" cy="2436020"/>
          </a:xfrm>
          <a:prstGeom prst="bentConnector3">
            <a:avLst>
              <a:gd name="adj1" fmla="val -408287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4303374" y="1837646"/>
            <a:ext cx="1356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Reflect 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894084" y="1727200"/>
            <a:ext cx="8021316" cy="3911600"/>
            <a:chOff x="894084" y="1727200"/>
            <a:chExt cx="8021316" cy="39116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795535" cy="39116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9771" y="307703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103" idx="3"/>
              <a:endCxn id="62" idx="3"/>
            </p:cNvCxnSpPr>
            <p:nvPr/>
          </p:nvCxnSpPr>
          <p:spPr>
            <a:xfrm>
              <a:off x="6414082" y="1979850"/>
              <a:ext cx="384494" cy="1574089"/>
            </a:xfrm>
            <a:prstGeom prst="bentConnector3">
              <a:avLst>
                <a:gd name="adj1" fmla="val 159455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endCxn id="62" idx="3"/>
            </p:cNvCxnSpPr>
            <p:nvPr/>
          </p:nvCxnSpPr>
          <p:spPr>
            <a:xfrm flipV="1">
              <a:off x="2207455" y="3553939"/>
              <a:ext cx="4591121" cy="160913"/>
            </a:xfrm>
            <a:prstGeom prst="bentConnector5">
              <a:avLst>
                <a:gd name="adj1" fmla="val 42287"/>
                <a:gd name="adj2" fmla="val 349812"/>
                <a:gd name="adj3" fmla="val 104979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64026" y="3077031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17146" y="3162649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894084" y="3239846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  <a:endCxn id="9" idx="0"/>
            </p:cNvCxnSpPr>
            <p:nvPr/>
          </p:nvCxnSpPr>
          <p:spPr>
            <a:xfrm>
              <a:off x="1840160" y="3250411"/>
              <a:ext cx="223049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1268" y="2622136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60804" y="271326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 flipV="1">
              <a:off x="4196852" y="2795516"/>
              <a:ext cx="284416" cy="444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090390" y="3380559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39216" y="2691408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0"/>
            </p:cNvCxnSpPr>
            <p:nvPr/>
          </p:nvCxnSpPr>
          <p:spPr>
            <a:xfrm>
              <a:off x="5875264" y="2778098"/>
              <a:ext cx="569219" cy="60246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061462" y="1816237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6296058" y="372966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0" name="Rectangle 8"/>
            <p:cNvSpPr/>
            <p:nvPr/>
          </p:nvSpPr>
          <p:spPr>
            <a:xfrm>
              <a:off x="7712397" y="2887216"/>
              <a:ext cx="838018" cy="28808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2"/>
              <a:endCxn id="80" idx="1"/>
            </p:cNvCxnSpPr>
            <p:nvPr/>
          </p:nvCxnSpPr>
          <p:spPr>
            <a:xfrm rot="5400000" flipH="1" flipV="1">
              <a:off x="6627346" y="2817996"/>
              <a:ext cx="871786" cy="1298315"/>
            </a:xfrm>
            <a:prstGeom prst="bentConnector4">
              <a:avLst>
                <a:gd name="adj1" fmla="val -26222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18060"/>
              <a:ext cx="838018" cy="26519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2"/>
              <a:endCxn id="83" idx="1"/>
            </p:cNvCxnSpPr>
            <p:nvPr/>
          </p:nvCxnSpPr>
          <p:spPr>
            <a:xfrm rot="5400000" flipH="1" flipV="1">
              <a:off x="6787045" y="2977696"/>
              <a:ext cx="552388" cy="1298314"/>
            </a:xfrm>
            <a:prstGeom prst="bentConnector4">
              <a:avLst>
                <a:gd name="adj1" fmla="val -41384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6" y="3533171"/>
              <a:ext cx="838019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2"/>
              <a:endCxn id="85" idx="1"/>
            </p:cNvCxnSpPr>
            <p:nvPr/>
          </p:nvCxnSpPr>
          <p:spPr>
            <a:xfrm rot="5400000" flipH="1" flipV="1">
              <a:off x="6952496" y="3143147"/>
              <a:ext cx="221486" cy="1298314"/>
            </a:xfrm>
            <a:prstGeom prst="bentConnector4">
              <a:avLst>
                <a:gd name="adj1" fmla="val -103212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101" idx="3"/>
            </p:cNvCxnSpPr>
            <p:nvPr/>
          </p:nvCxnSpPr>
          <p:spPr>
            <a:xfrm rot="16200000" flipH="1">
              <a:off x="3267947" y="2474057"/>
              <a:ext cx="314214" cy="23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87208" y="366646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sorted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r>
                <a:rPr lang="en-US" sz="1050" dirty="0">
                  <a:solidFill>
                    <a:srgbClr val="7030A0"/>
                  </a:solidFill>
                </a:rPr>
                <a:t/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476301" y="3831772"/>
              <a:ext cx="615642" cy="54655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"/>
            <p:cNvSpPr/>
            <p:nvPr/>
          </p:nvSpPr>
          <p:spPr>
            <a:xfrm>
              <a:off x="7712395" y="2533214"/>
              <a:ext cx="838019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TaskName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Elbow Connector 89"/>
            <p:cNvCxnSpPr>
              <a:stCxn id="78" idx="2"/>
              <a:endCxn id="88" idx="1"/>
            </p:cNvCxnSpPr>
            <p:nvPr/>
          </p:nvCxnSpPr>
          <p:spPr>
            <a:xfrm rot="5400000" flipH="1" flipV="1">
              <a:off x="6452516" y="2643169"/>
              <a:ext cx="1221443" cy="1298313"/>
            </a:xfrm>
            <a:prstGeom prst="bentConnector4">
              <a:avLst>
                <a:gd name="adj1" fmla="val -18716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1" name="Isosceles Triangle 102"/>
            <p:cNvSpPr/>
            <p:nvPr/>
          </p:nvSpPr>
          <p:spPr>
            <a:xfrm>
              <a:off x="3288623" y="2142607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03" name="Isosceles Triangle 102"/>
            <p:cNvSpPr/>
            <p:nvPr/>
          </p:nvSpPr>
          <p:spPr>
            <a:xfrm rot="16200000">
              <a:off x="6191068" y="1892088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04436" y="3123092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mtClean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13986" y="2803773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2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13986" y="3129447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2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15" name="Elbow Connector 63"/>
            <p:cNvCxnSpPr>
              <a:stCxn id="62" idx="1"/>
              <a:endCxn id="121" idx="3"/>
            </p:cNvCxnSpPr>
            <p:nvPr/>
          </p:nvCxnSpPr>
          <p:spPr>
            <a:xfrm rot="10800000" flipV="1">
              <a:off x="4667562" y="3553938"/>
              <a:ext cx="1422829" cy="121574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1" name="Isosceles Triangle 102"/>
            <p:cNvSpPr/>
            <p:nvPr/>
          </p:nvSpPr>
          <p:spPr>
            <a:xfrm rot="10800000" flipH="1">
              <a:off x="4481268" y="4769688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23" name="Elbow Connector 63"/>
            <p:cNvCxnSpPr>
              <a:stCxn id="62" idx="1"/>
              <a:endCxn id="125" idx="3"/>
            </p:cNvCxnSpPr>
            <p:nvPr/>
          </p:nvCxnSpPr>
          <p:spPr>
            <a:xfrm rot="10800000" flipV="1">
              <a:off x="5707726" y="3553939"/>
              <a:ext cx="382665" cy="125371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5" name="Isosceles Triangle 102"/>
            <p:cNvSpPr/>
            <p:nvPr/>
          </p:nvSpPr>
          <p:spPr>
            <a:xfrm rot="10800000" flipH="1">
              <a:off x="5521432" y="4807655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29" name="Isosceles Triangle 102"/>
            <p:cNvSpPr/>
            <p:nvPr/>
          </p:nvSpPr>
          <p:spPr>
            <a:xfrm rot="10800000" flipH="1">
              <a:off x="6561598" y="4820148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32" name="Elbow Connector 63"/>
            <p:cNvCxnSpPr>
              <a:stCxn id="62" idx="1"/>
              <a:endCxn id="129" idx="3"/>
            </p:cNvCxnSpPr>
            <p:nvPr/>
          </p:nvCxnSpPr>
          <p:spPr>
            <a:xfrm rot="10800000" flipH="1" flipV="1">
              <a:off x="6090389" y="3553938"/>
              <a:ext cx="657501" cy="1266209"/>
            </a:xfrm>
            <a:prstGeom prst="bentConnector4">
              <a:avLst>
                <a:gd name="adj1" fmla="val -34768"/>
                <a:gd name="adj2" fmla="val 56846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7" name="Rectangle 8"/>
            <p:cNvSpPr/>
            <p:nvPr/>
          </p:nvSpPr>
          <p:spPr>
            <a:xfrm>
              <a:off x="4208388" y="4991807"/>
              <a:ext cx="918343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FloatingTask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8"/>
            <p:cNvSpPr/>
            <p:nvPr/>
          </p:nvSpPr>
          <p:spPr>
            <a:xfrm>
              <a:off x="5226720" y="4991807"/>
              <a:ext cx="962011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DeadlineTask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288720" y="4991807"/>
              <a:ext cx="918343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EventTask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7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74728" y="2094217"/>
            <a:ext cx="8686800" cy="2638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214</Words>
  <Application>Microsoft Macintosh PowerPoint</Application>
  <PresentationFormat>On-screen Show 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Wanghuan</cp:lastModifiedBy>
  <cp:revision>86</cp:revision>
  <dcterms:created xsi:type="dcterms:W3CDTF">2016-07-22T14:33:02Z</dcterms:created>
  <dcterms:modified xsi:type="dcterms:W3CDTF">2016-11-06T09:47:19Z</dcterms:modified>
</cp:coreProperties>
</file>