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EE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8"/>
    <p:restoredTop sz="94886"/>
  </p:normalViewPr>
  <p:slideViewPr>
    <p:cSldViewPr showGuides="1">
      <p:cViewPr>
        <p:scale>
          <a:sx n="131" d="100"/>
          <a:sy n="131" d="100"/>
        </p:scale>
        <p:origin x="-384" y="-14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405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69054"/>
            <a:ext cx="17723" cy="203154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119748"/>
            <a:ext cx="152400" cy="12236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62277" y="2323719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4090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flipH="1">
            <a:off x="3881290" y="2755830"/>
            <a:ext cx="1111" cy="2044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230934"/>
            <a:ext cx="138982" cy="11124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4053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69054"/>
            <a:ext cx="3800" cy="2031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335865"/>
            <a:ext cx="148926" cy="8037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3630" y="3123437"/>
            <a:ext cx="1293039" cy="28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3630" y="3160700"/>
            <a:ext cx="1282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Add floating task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2309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7660" y="3250835"/>
            <a:ext cx="20847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add floating task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3358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6772" y="3340040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addTask</a:t>
            </a:r>
            <a:r>
              <a:rPr lang="en-US" sz="1400" dirty="0" smtClean="0">
                <a:solidFill>
                  <a:srgbClr val="7030A0"/>
                </a:solidFill>
              </a:rPr>
              <a:t>(“floating task”)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49374" y="404380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1148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263" y="4191000"/>
            <a:ext cx="14344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734849" y="236939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15200" y="2716154"/>
            <a:ext cx="0" cy="21606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4873" y="28971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410200" y="3536475"/>
            <a:ext cx="2514601" cy="31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indicate task changes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70178" y="26670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916995" y="30306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844987" y="37243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0094" y="318635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6729" y="40117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>
            <a:off x="3791146" y="26839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56731" y="303696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84723" y="345989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8929" y="3459898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5642" y="449665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26729" y="37296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6330" y="34545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21634" y="2667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68451" y="30306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96443" y="40591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348843" y="43322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48843" y="40591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6276" y="37840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8134" y="400071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2" y="383324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936842" y="3724340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223953" y="35696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457200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335683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1832263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332577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769180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634452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414553" y="1993888"/>
            <a:ext cx="1420226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1817442" y="36647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ListingHeader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1832262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1832261" y="4067345"/>
            <a:ext cx="1093635" cy="21689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109273" y="429517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1821006" y="496169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564283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529284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999429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279094" y="3244791"/>
            <a:ext cx="915115" cy="1615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090177" y="3433709"/>
            <a:ext cx="1307768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36984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12597" y="3671709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383683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040335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396145" y="3040035"/>
            <a:ext cx="2127594" cy="6195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091821" y="2105257"/>
            <a:ext cx="1497140" cy="18586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/>
          <p:nvPr/>
        </p:nvCxnSpPr>
        <p:spPr>
          <a:xfrm>
            <a:off x="2419350" y="2504534"/>
            <a:ext cx="2356652" cy="251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2639807" y="2573274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445114" y="2755528"/>
            <a:ext cx="2794118" cy="18550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2897335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3834656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438344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3954191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47499" y="4816950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9593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607502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742755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2629565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342011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679500" y="3983820"/>
            <a:ext cx="129353" cy="7301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902904" y="2308992"/>
            <a:ext cx="188979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634452" y="2613437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2927250" y="2687980"/>
            <a:ext cx="3048000" cy="4964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658191" y="456614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341230" y="4532535"/>
            <a:ext cx="2642195" cy="10866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65"/>
          <p:cNvSpPr/>
          <p:nvPr/>
        </p:nvSpPr>
        <p:spPr>
          <a:xfrm rot="16200000">
            <a:off x="5530773" y="3445350"/>
            <a:ext cx="121234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384186" y="3581400"/>
            <a:ext cx="607525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84186" y="3923704"/>
            <a:ext cx="609802" cy="57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361708" y="3743078"/>
            <a:ext cx="632280" cy="774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582616" y="2087087"/>
            <a:ext cx="6781800" cy="2971801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04663" y="342376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 flipV="1">
            <a:off x="3189583" y="2716746"/>
            <a:ext cx="2990642" cy="54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622391" y="3542624"/>
            <a:ext cx="270504" cy="17552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277983" y="2716746"/>
            <a:ext cx="817965" cy="54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609601" y="5204307"/>
            <a:ext cx="678081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73092" y="3457827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91984" y="3423767"/>
            <a:ext cx="772043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845406" y="2821908"/>
            <a:ext cx="335187" cy="8084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845405" y="3630386"/>
            <a:ext cx="327687" cy="8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845405" y="3228308"/>
            <a:ext cx="335187" cy="4020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53336" y="3423767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3098298" y="3597147"/>
            <a:ext cx="45503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278005" y="3770527"/>
            <a:ext cx="1" cy="146566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51816" y="3470802"/>
            <a:ext cx="231283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 rot="16200000">
            <a:off x="1233066" y="350506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56081" y="3592824"/>
            <a:ext cx="548583" cy="4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138786" y="3597147"/>
            <a:ext cx="7531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>
            <a:off x="2551481" y="3770528"/>
            <a:ext cx="0" cy="143377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394067" y="2986335"/>
            <a:ext cx="918792" cy="14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914743" y="2060506"/>
            <a:ext cx="1" cy="272652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88599" y="29863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0351" y="33421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00153" y="3413471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73092" y="3874265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6" name="Elbow Connector 122"/>
          <p:cNvCxnSpPr/>
          <p:nvPr/>
        </p:nvCxnSpPr>
        <p:spPr>
          <a:xfrm rot="5400000" flipH="1" flipV="1">
            <a:off x="1806509" y="3291587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8"/>
          <p:cNvSpPr/>
          <p:nvPr/>
        </p:nvSpPr>
        <p:spPr>
          <a:xfrm>
            <a:off x="3325817" y="4324871"/>
            <a:ext cx="1093635" cy="367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63"/>
          <p:cNvCxnSpPr>
            <a:endCxn id="44" idx="3"/>
          </p:cNvCxnSpPr>
          <p:nvPr/>
        </p:nvCxnSpPr>
        <p:spPr>
          <a:xfrm rot="16200000" flipH="1">
            <a:off x="5881939" y="3756491"/>
            <a:ext cx="418463" cy="1638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Straight Arrow Connector 57"/>
          <p:cNvCxnSpPr>
            <a:stCxn id="71" idx="2"/>
            <a:endCxn id="48" idx="0"/>
          </p:cNvCxnSpPr>
          <p:nvPr/>
        </p:nvCxnSpPr>
        <p:spPr>
          <a:xfrm>
            <a:off x="3870016" y="4029833"/>
            <a:ext cx="2619" cy="29503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Diamond 70"/>
          <p:cNvSpPr/>
          <p:nvPr/>
        </p:nvSpPr>
        <p:spPr>
          <a:xfrm flipH="1">
            <a:off x="3739168" y="3765637"/>
            <a:ext cx="261696" cy="264196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H="1">
            <a:off x="6180225" y="4288542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3" name="Elbow Connector 63"/>
          <p:cNvCxnSpPr/>
          <p:nvPr/>
        </p:nvCxnSpPr>
        <p:spPr>
          <a:xfrm rot="16200000" flipH="1">
            <a:off x="5891817" y="4165076"/>
            <a:ext cx="392230" cy="157368"/>
          </a:xfrm>
          <a:prstGeom prst="bentConnector3">
            <a:avLst>
              <a:gd name="adj1" fmla="val 104562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0560" y="1676400"/>
            <a:ext cx="7086600" cy="42729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878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3136962"/>
            <a:ext cx="15104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22702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816" y="2888537"/>
            <a:ext cx="19368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edit</a:t>
            </a:r>
            <a:r>
              <a:rPr lang="en-US" sz="1400" dirty="0" smtClean="0">
                <a:solidFill>
                  <a:srgbClr val="0070C0"/>
                </a:solidFill>
              </a:rPr>
              <a:t> 1 start date 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</a:t>
            </a:r>
            <a:r>
              <a:rPr lang="en-US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23398" y="2996258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04866" y="3025373"/>
            <a:ext cx="20933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Parse</a:t>
            </a:r>
          </a:p>
          <a:p>
            <a:pPr algn="ctr"/>
            <a:r>
              <a:rPr lang="en-US" dirty="0" smtClean="0"/>
              <a:t>(‘</a:t>
            </a:r>
            <a:r>
              <a:rPr lang="en-US" dirty="0" smtClean="0"/>
              <a:t>edit’ </a:t>
            </a:r>
            <a:r>
              <a:rPr lang="en-US" dirty="0" smtClean="0"/>
              <a:t>‘1’ ‘start date’ ‘today’)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Rectangle 8"/>
          <p:cNvSpPr/>
          <p:nvPr/>
        </p:nvSpPr>
        <p:spPr>
          <a:xfrm>
            <a:off x="5847803" y="2294634"/>
            <a:ext cx="1093635" cy="367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57"/>
          <p:cNvCxnSpPr>
            <a:endCxn id="41" idx="1"/>
          </p:cNvCxnSpPr>
          <p:nvPr/>
        </p:nvCxnSpPr>
        <p:spPr>
          <a:xfrm flipV="1">
            <a:off x="4760641" y="2478504"/>
            <a:ext cx="1087162" cy="917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Diamond 42"/>
          <p:cNvSpPr/>
          <p:nvPr/>
        </p:nvSpPr>
        <p:spPr>
          <a:xfrm flipH="1">
            <a:off x="4498945" y="2346406"/>
            <a:ext cx="261696" cy="264196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623305" y="2241597"/>
            <a:ext cx="1245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Convert “today”</a:t>
            </a:r>
            <a:endParaRPr lang="en-US" dirty="0"/>
          </a:p>
        </p:txBody>
      </p:sp>
      <p:cxnSp>
        <p:nvCxnSpPr>
          <p:cNvPr id="54" name="Elbow Connector 63"/>
          <p:cNvCxnSpPr>
            <a:stCxn id="41" idx="0"/>
            <a:endCxn id="16" idx="0"/>
          </p:cNvCxnSpPr>
          <p:nvPr/>
        </p:nvCxnSpPr>
        <p:spPr>
          <a:xfrm rot="16200000" flipH="1" flipV="1">
            <a:off x="5173811" y="1079423"/>
            <a:ext cx="5599" cy="2436020"/>
          </a:xfrm>
          <a:prstGeom prst="bentConnector3">
            <a:avLst>
              <a:gd name="adj1" fmla="val -408287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4303374" y="1837646"/>
            <a:ext cx="1356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Reflect 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ggist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 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74728" y="2094217"/>
            <a:ext cx="8686800" cy="2638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195</Words>
  <Application>Microsoft Macintosh PowerPoint</Application>
  <PresentationFormat>On-screen Show (4:3)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Wanghuan</cp:lastModifiedBy>
  <cp:revision>80</cp:revision>
  <dcterms:created xsi:type="dcterms:W3CDTF">2016-07-22T14:33:02Z</dcterms:created>
  <dcterms:modified xsi:type="dcterms:W3CDTF">2016-11-06T08:52:14Z</dcterms:modified>
</cp:coreProperties>
</file>