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94886"/>
  </p:normalViewPr>
  <p:slideViewPr>
    <p:cSldViewPr showGuides="1">
      <p:cViewPr>
        <p:scale>
          <a:sx n="131" d="100"/>
          <a:sy n="131" d="100"/>
        </p:scale>
        <p:origin x="144" y="-15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405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6905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119749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233085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4090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2772741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23093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4053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6905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335865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3123436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3143337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2309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32508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3358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33400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348511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3988138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063459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413965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238870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274176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3758659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3758659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3935446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28971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70178" y="26670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916995" y="30306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844987" y="37243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0094" y="318635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6729" y="40117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>
            <a:off x="3791146" y="26839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56731" y="303696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84723" y="345989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8929" y="3459898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5642" y="449665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26729" y="37296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6330" y="34545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21634" y="2667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68451" y="30306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96443" y="40591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348843" y="43322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48843" y="40591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6276" y="37840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8134" y="400071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2" y="383324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936842" y="3724340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223953" y="35696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ggist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164</Words>
  <Application>Microsoft Macintosh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Wanghuan</cp:lastModifiedBy>
  <cp:revision>61</cp:revision>
  <dcterms:created xsi:type="dcterms:W3CDTF">2016-07-22T14:33:02Z</dcterms:created>
  <dcterms:modified xsi:type="dcterms:W3CDTF">2016-10-09T06:53:23Z</dcterms:modified>
</cp:coreProperties>
</file>