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55"/>
    <p:restoredTop sz="94886"/>
  </p:normalViewPr>
  <p:slideViewPr>
    <p:cSldViewPr showGuides="1">
      <p:cViewPr>
        <p:scale>
          <a:sx n="131" d="100"/>
          <a:sy n="131" d="100"/>
        </p:scale>
        <p:origin x="56" y="-112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GGist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(p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(p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ggist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Start 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End 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XmlFile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164</Words>
  <Application>Microsoft Macintosh PowerPoint</Application>
  <PresentationFormat>On-screen Show (4:3)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Arial</vt:lpstr>
      <vt:lpstr>Office Theme</vt:lpstr>
      <vt:lpstr> GGist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 Wanghuan</cp:lastModifiedBy>
  <cp:revision>59</cp:revision>
  <dcterms:created xsi:type="dcterms:W3CDTF">2016-07-22T14:33:02Z</dcterms:created>
  <dcterms:modified xsi:type="dcterms:W3CDTF">2016-10-09T06:02:48Z</dcterms:modified>
</cp:coreProperties>
</file>