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EED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41"/>
    <p:restoredTop sz="94886"/>
  </p:normalViewPr>
  <p:slideViewPr>
    <p:cSldViewPr showGuides="1">
      <p:cViewPr>
        <p:scale>
          <a:sx n="104" d="100"/>
          <a:sy n="104" d="100"/>
        </p:scale>
        <p:origin x="-352" y="7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GGist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24053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276905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3119749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2330857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24090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2772741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3230934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24053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2769054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3335865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3123436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3143337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3230935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325083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3335866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334004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3485113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3988138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4063459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4139659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238870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274176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3758659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3758659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3935446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2897129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71460" y="1090637"/>
            <a:ext cx="8932568" cy="4828462"/>
            <a:chOff x="171460" y="1090637"/>
            <a:chExt cx="8932568" cy="4828462"/>
          </a:xfrm>
        </p:grpSpPr>
        <p:sp>
          <p:nvSpPr>
            <p:cNvPr id="2" name="Rectangle 62"/>
            <p:cNvSpPr/>
            <p:nvPr/>
          </p:nvSpPr>
          <p:spPr>
            <a:xfrm>
              <a:off x="5177571" y="109063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Straight Connector 2"/>
            <p:cNvCxnSpPr>
              <a:stCxn id="2" idx="2"/>
            </p:cNvCxnSpPr>
            <p:nvPr/>
          </p:nvCxnSpPr>
          <p:spPr>
            <a:xfrm>
              <a:off x="5724389" y="1437397"/>
              <a:ext cx="5291" cy="445563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5647317" y="3678720"/>
              <a:ext cx="136543" cy="8560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05" y="2644102"/>
              <a:ext cx="271663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p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TaskManagerChangedEvent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3378403" y="4534818"/>
              <a:ext cx="233718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2"/>
            <p:cNvSpPr/>
            <p:nvPr/>
          </p:nvSpPr>
          <p:spPr>
            <a:xfrm>
              <a:off x="2667000" y="1090637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2"/>
            </p:cNvCxnSpPr>
            <p:nvPr/>
          </p:nvCxnSpPr>
          <p:spPr>
            <a:xfrm>
              <a:off x="3352800" y="1437397"/>
              <a:ext cx="4281" cy="232829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312528" y="2057400"/>
              <a:ext cx="73507" cy="37338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27040" y="2918773"/>
              <a:ext cx="25854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18278" y="5776428"/>
              <a:ext cx="2672226" cy="1477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0"/>
            </p:cNvCxnSpPr>
            <p:nvPr/>
          </p:nvCxnSpPr>
          <p:spPr>
            <a:xfrm>
              <a:off x="3354940" y="3678719"/>
              <a:ext cx="2360649" cy="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93328" y="3033235"/>
              <a:ext cx="209045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chemeClr val="accent6">
                      <a:lumMod val="75000"/>
                    </a:schemeClr>
                  </a:solidFill>
                </a:rPr>
                <a:t>handleTaskManagerChangedEvent</a:t>
              </a:r>
              <a:endParaRPr lang="en-US" sz="12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en-US" sz="1200" dirty="0" err="1" smtClean="0">
                  <a:solidFill>
                    <a:schemeClr val="accent6">
                      <a:lumMod val="75000"/>
                    </a:schemeClr>
                  </a:solidFill>
                </a:rPr>
                <a:t>TaskManagerChangedEvent</a:t>
              </a: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8010393" y="1090637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4" idx="2"/>
            </p:cNvCxnSpPr>
            <p:nvPr/>
          </p:nvCxnSpPr>
          <p:spPr>
            <a:xfrm>
              <a:off x="8557211" y="1437397"/>
              <a:ext cx="32902" cy="4481702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Rectangle 15"/>
            <p:cNvSpPr/>
            <p:nvPr/>
          </p:nvSpPr>
          <p:spPr>
            <a:xfrm flipH="1">
              <a:off x="8453318" y="2183487"/>
              <a:ext cx="174711" cy="71333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71010" y="2896817"/>
              <a:ext cx="51433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406697" y="2168845"/>
              <a:ext cx="5049107" cy="14439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89285" y="1727204"/>
              <a:ext cx="25338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00B050"/>
                  </a:solidFill>
                </a:rPr>
                <a:t>handleTaskManagerChangedEvent</a:t>
              </a:r>
              <a:endParaRPr lang="en-US" sz="1200" dirty="0" smtClean="0">
                <a:solidFill>
                  <a:srgbClr val="00B050"/>
                </a:solidFill>
              </a:endParaRPr>
            </a:p>
            <a:p>
              <a:r>
                <a:rPr lang="en-US" sz="1200" dirty="0" smtClean="0">
                  <a:solidFill>
                    <a:srgbClr val="00B050"/>
                  </a:solidFill>
                </a:rPr>
                <a:t>(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TaskManagerChangedEvent</a:t>
              </a:r>
              <a:r>
                <a:rPr lang="en-US" sz="1200" dirty="0" smtClean="0">
                  <a:solidFill>
                    <a:srgbClr val="00B050"/>
                  </a:solidFill>
                </a:rPr>
                <a:t>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278302" y="2446428"/>
              <a:ext cx="215241" cy="373734"/>
              <a:chOff x="1028134" y="5612032"/>
              <a:chExt cx="217349" cy="270072"/>
            </a:xfrm>
          </p:grpSpPr>
          <p:sp>
            <p:nvSpPr>
              <p:cNvPr id="21" name="Freeform 20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rgbClr val="00B05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460804" y="2408106"/>
              <a:ext cx="71828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50"/>
                  </a:solidFill>
                </a:rPr>
                <a:t>Update status bar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flipH="1">
              <a:off x="5745320" y="3696733"/>
              <a:ext cx="223267" cy="305097"/>
              <a:chOff x="717455" y="5574849"/>
              <a:chExt cx="223267" cy="305097"/>
            </a:xfrm>
          </p:grpSpPr>
          <p:sp>
            <p:nvSpPr>
              <p:cNvPr id="25" name="Freeform 24"/>
              <p:cNvSpPr/>
              <p:nvPr/>
            </p:nvSpPr>
            <p:spPr>
              <a:xfrm rot="2600998" flipH="1" flipV="1">
                <a:off x="717455" y="5574849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42642" y="5710355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38349" y="3542063"/>
              <a:ext cx="53904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Save </a:t>
              </a:r>
              <a:b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to file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Rectangle 62"/>
            <p:cNvSpPr/>
            <p:nvPr/>
          </p:nvSpPr>
          <p:spPr>
            <a:xfrm>
              <a:off x="171460" y="109063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Connector 28"/>
            <p:cNvCxnSpPr>
              <a:stCxn id="28" idx="2"/>
            </p:cNvCxnSpPr>
            <p:nvPr/>
          </p:nvCxnSpPr>
          <p:spPr>
            <a:xfrm flipH="1">
              <a:off x="685800" y="1437397"/>
              <a:ext cx="32478" cy="2342906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0" name="Rectangle 29"/>
            <p:cNvSpPr/>
            <p:nvPr/>
          </p:nvSpPr>
          <p:spPr>
            <a:xfrm flipH="1">
              <a:off x="603398" y="2378604"/>
              <a:ext cx="154352" cy="34273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767312" y="5257800"/>
              <a:ext cx="25854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64765" y="4966156"/>
              <a:ext cx="271663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p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ost(</a:t>
              </a:r>
              <a:r>
                <a:rPr lang="en-US" sz="1200" dirty="0" err="1" smtClean="0">
                  <a:solidFill>
                    <a:schemeClr val="accent5">
                      <a:lumMod val="75000"/>
                    </a:schemeClr>
                  </a:solidFill>
                </a:rPr>
                <a:t>JumpToListRequestEvent</a:t>
              </a:r>
              <a:r>
                <a:rPr lang="en-US" sz="12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8477506" y="4910413"/>
              <a:ext cx="174711" cy="71333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302490" y="5173354"/>
              <a:ext cx="215241" cy="373734"/>
              <a:chOff x="1028134" y="5612032"/>
              <a:chExt cx="217349" cy="270072"/>
            </a:xfrm>
          </p:grpSpPr>
          <p:sp>
            <p:nvSpPr>
              <p:cNvPr id="61" name="Freeform 60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rgbClr val="00B05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7010400" y="5138501"/>
              <a:ext cx="12198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50"/>
                  </a:solidFill>
                </a:rPr>
                <a:t>Update </a:t>
              </a:r>
              <a:r>
                <a:rPr lang="en-US" sz="1200" dirty="0" smtClean="0">
                  <a:solidFill>
                    <a:srgbClr val="00B050"/>
                  </a:solidFill>
                </a:rPr>
                <a:t>Task List Panel view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3402191" y="4966681"/>
              <a:ext cx="5087142" cy="1462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405061" y="5623743"/>
              <a:ext cx="51433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380013" y="4510398"/>
              <a:ext cx="230995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err="1" smtClean="0">
                  <a:solidFill>
                    <a:srgbClr val="00B050"/>
                  </a:solidFill>
                </a:rPr>
                <a:t>handleJumpToListRequestEvent</a:t>
              </a:r>
              <a:endParaRPr lang="en-US" sz="1200" dirty="0" smtClean="0">
                <a:solidFill>
                  <a:srgbClr val="00B050"/>
                </a:solidFill>
              </a:endParaRPr>
            </a:p>
            <a:p>
              <a:r>
                <a:rPr lang="en-US" sz="1200" dirty="0" smtClean="0">
                  <a:solidFill>
                    <a:srgbClr val="00B050"/>
                  </a:solidFill>
                </a:rPr>
                <a:t>(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JumpToListRequestEvent</a:t>
              </a:r>
              <a:r>
                <a:rPr lang="en-US" sz="1200" dirty="0" smtClean="0">
                  <a:solidFill>
                    <a:srgbClr val="00B050"/>
                  </a:solidFill>
                </a:rPr>
                <a:t>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4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" y="3010911"/>
            <a:ext cx="151046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894084" y="1727200"/>
            <a:ext cx="8021316" cy="3911600"/>
            <a:chOff x="894084" y="1727200"/>
            <a:chExt cx="8021316" cy="39116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795535" cy="39116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9771" y="307703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103" idx="3"/>
              <a:endCxn id="62" idx="3"/>
            </p:cNvCxnSpPr>
            <p:nvPr/>
          </p:nvCxnSpPr>
          <p:spPr>
            <a:xfrm>
              <a:off x="6414082" y="1979850"/>
              <a:ext cx="384494" cy="1574089"/>
            </a:xfrm>
            <a:prstGeom prst="bentConnector3">
              <a:avLst>
                <a:gd name="adj1" fmla="val 159455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endCxn id="62" idx="3"/>
            </p:cNvCxnSpPr>
            <p:nvPr/>
          </p:nvCxnSpPr>
          <p:spPr>
            <a:xfrm flipV="1">
              <a:off x="2207455" y="3553939"/>
              <a:ext cx="4591121" cy="160913"/>
            </a:xfrm>
            <a:prstGeom prst="bentConnector5">
              <a:avLst>
                <a:gd name="adj1" fmla="val 42287"/>
                <a:gd name="adj2" fmla="val 349812"/>
                <a:gd name="adj3" fmla="val 104979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64026" y="3077031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17146" y="3162649"/>
              <a:ext cx="270504" cy="175523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894084" y="3239846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  <a:endCxn id="9" idx="0"/>
            </p:cNvCxnSpPr>
            <p:nvPr/>
          </p:nvCxnSpPr>
          <p:spPr>
            <a:xfrm>
              <a:off x="1840160" y="3250411"/>
              <a:ext cx="223049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TaskManager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1268" y="2622136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60804" y="271326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 flipV="1">
              <a:off x="4196852" y="2795516"/>
              <a:ext cx="284416" cy="444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090390" y="3380559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39216" y="2691408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0"/>
            </p:cNvCxnSpPr>
            <p:nvPr/>
          </p:nvCxnSpPr>
          <p:spPr>
            <a:xfrm>
              <a:off x="5875264" y="2778098"/>
              <a:ext cx="569219" cy="602461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061462" y="1816237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6296058" y="372966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0" name="Rectangle 8"/>
            <p:cNvSpPr/>
            <p:nvPr/>
          </p:nvSpPr>
          <p:spPr>
            <a:xfrm>
              <a:off x="7712397" y="2887216"/>
              <a:ext cx="838018" cy="28808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TaskDate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2"/>
              <a:endCxn id="80" idx="1"/>
            </p:cNvCxnSpPr>
            <p:nvPr/>
          </p:nvCxnSpPr>
          <p:spPr>
            <a:xfrm rot="5400000" flipH="1" flipV="1">
              <a:off x="6627346" y="2817996"/>
              <a:ext cx="871786" cy="1298315"/>
            </a:xfrm>
            <a:prstGeom prst="bentConnector4">
              <a:avLst>
                <a:gd name="adj1" fmla="val -26222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6" y="3218060"/>
              <a:ext cx="838018" cy="26519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TaskTime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2"/>
              <a:endCxn id="83" idx="1"/>
            </p:cNvCxnSpPr>
            <p:nvPr/>
          </p:nvCxnSpPr>
          <p:spPr>
            <a:xfrm rot="5400000" flipH="1" flipV="1">
              <a:off x="6787045" y="2977696"/>
              <a:ext cx="552388" cy="1298314"/>
            </a:xfrm>
            <a:prstGeom prst="bentConnector4">
              <a:avLst>
                <a:gd name="adj1" fmla="val -41384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6" y="3533171"/>
              <a:ext cx="838019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2"/>
              <a:endCxn id="85" idx="1"/>
            </p:cNvCxnSpPr>
            <p:nvPr/>
          </p:nvCxnSpPr>
          <p:spPr>
            <a:xfrm rot="5400000" flipH="1" flipV="1">
              <a:off x="6952496" y="3143147"/>
              <a:ext cx="221486" cy="1298314"/>
            </a:xfrm>
            <a:prstGeom prst="bentConnector4">
              <a:avLst>
                <a:gd name="adj1" fmla="val -103212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101" idx="3"/>
            </p:cNvCxnSpPr>
            <p:nvPr/>
          </p:nvCxnSpPr>
          <p:spPr>
            <a:xfrm rot="16200000" flipH="1">
              <a:off x="3267947" y="2474057"/>
              <a:ext cx="314214" cy="23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ReadOnlyTaskList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87208" y="366646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sorted </a:t>
              </a:r>
              <a:r>
                <a:rPr lang="en-US" sz="1100" dirty="0" smtClean="0">
                  <a:solidFill>
                    <a:srgbClr val="7030A0"/>
                  </a:solidFill>
                </a:rPr>
                <a:t>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r>
                <a:rPr lang="en-US" sz="1050" dirty="0">
                  <a:solidFill>
                    <a:srgbClr val="7030A0"/>
                  </a:solidFill>
                </a:rPr>
                <a:t/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476301" y="3831772"/>
              <a:ext cx="615642" cy="546556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8" name="Rectangle 8"/>
            <p:cNvSpPr/>
            <p:nvPr/>
          </p:nvSpPr>
          <p:spPr>
            <a:xfrm>
              <a:off x="7712395" y="2533214"/>
              <a:ext cx="838019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rgbClr val="7030A0"/>
                  </a:solidFill>
                </a:rPr>
                <a:t>TaskName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Elbow Connector 89"/>
            <p:cNvCxnSpPr>
              <a:stCxn id="78" idx="2"/>
              <a:endCxn id="88" idx="1"/>
            </p:cNvCxnSpPr>
            <p:nvPr/>
          </p:nvCxnSpPr>
          <p:spPr>
            <a:xfrm rot="5400000" flipH="1" flipV="1">
              <a:off x="6452516" y="2643169"/>
              <a:ext cx="1221443" cy="1298313"/>
            </a:xfrm>
            <a:prstGeom prst="bentConnector4">
              <a:avLst>
                <a:gd name="adj1" fmla="val -18716"/>
                <a:gd name="adj2" fmla="val 54545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1" name="Isosceles Triangle 102"/>
            <p:cNvSpPr/>
            <p:nvPr/>
          </p:nvSpPr>
          <p:spPr>
            <a:xfrm>
              <a:off x="3288623" y="2142607"/>
              <a:ext cx="270504" cy="175523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03" name="Isosceles Triangle 102"/>
            <p:cNvSpPr/>
            <p:nvPr/>
          </p:nvSpPr>
          <p:spPr>
            <a:xfrm rot="16200000">
              <a:off x="6191068" y="1892088"/>
              <a:ext cx="270504" cy="175523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04436" y="3123092"/>
              <a:ext cx="234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smtClean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13986" y="2803773"/>
              <a:ext cx="234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2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13986" y="3129447"/>
              <a:ext cx="2345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2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15" name="Elbow Connector 63"/>
            <p:cNvCxnSpPr>
              <a:stCxn id="62" idx="1"/>
              <a:endCxn id="121" idx="3"/>
            </p:cNvCxnSpPr>
            <p:nvPr/>
          </p:nvCxnSpPr>
          <p:spPr>
            <a:xfrm rot="10800000" flipV="1">
              <a:off x="4667562" y="3553938"/>
              <a:ext cx="1422829" cy="121574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1" name="Isosceles Triangle 102"/>
            <p:cNvSpPr/>
            <p:nvPr/>
          </p:nvSpPr>
          <p:spPr>
            <a:xfrm rot="10800000" flipH="1">
              <a:off x="4481268" y="4769688"/>
              <a:ext cx="372586" cy="18415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123" name="Elbow Connector 63"/>
            <p:cNvCxnSpPr>
              <a:stCxn id="62" idx="1"/>
              <a:endCxn id="125" idx="3"/>
            </p:cNvCxnSpPr>
            <p:nvPr/>
          </p:nvCxnSpPr>
          <p:spPr>
            <a:xfrm rot="10800000" flipV="1">
              <a:off x="5707726" y="3553939"/>
              <a:ext cx="382665" cy="1253716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5" name="Isosceles Triangle 102"/>
            <p:cNvSpPr/>
            <p:nvPr/>
          </p:nvSpPr>
          <p:spPr>
            <a:xfrm rot="10800000" flipH="1">
              <a:off x="5521432" y="4807655"/>
              <a:ext cx="372586" cy="18415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29" name="Isosceles Triangle 102"/>
            <p:cNvSpPr/>
            <p:nvPr/>
          </p:nvSpPr>
          <p:spPr>
            <a:xfrm rot="10800000" flipH="1">
              <a:off x="6561598" y="4820148"/>
              <a:ext cx="372586" cy="18415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132" name="Elbow Connector 63"/>
            <p:cNvCxnSpPr>
              <a:stCxn id="62" idx="1"/>
              <a:endCxn id="129" idx="3"/>
            </p:cNvCxnSpPr>
            <p:nvPr/>
          </p:nvCxnSpPr>
          <p:spPr>
            <a:xfrm rot="10800000" flipH="1" flipV="1">
              <a:off x="6090389" y="3553938"/>
              <a:ext cx="657501" cy="1266209"/>
            </a:xfrm>
            <a:prstGeom prst="bentConnector4">
              <a:avLst>
                <a:gd name="adj1" fmla="val -34768"/>
                <a:gd name="adj2" fmla="val 56846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7" name="Rectangle 8"/>
            <p:cNvSpPr/>
            <p:nvPr/>
          </p:nvSpPr>
          <p:spPr>
            <a:xfrm>
              <a:off x="4208388" y="4991807"/>
              <a:ext cx="918343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rgbClr val="7030A0"/>
                  </a:solidFill>
                </a:rPr>
                <a:t>FloatingTask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8"/>
            <p:cNvSpPr/>
            <p:nvPr/>
          </p:nvSpPr>
          <p:spPr>
            <a:xfrm>
              <a:off x="5226720" y="4991807"/>
              <a:ext cx="962011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rgbClr val="7030A0"/>
                  </a:solidFill>
                </a:rPr>
                <a:t>DeadlineTask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9" name="Rectangle 8"/>
            <p:cNvSpPr/>
            <p:nvPr/>
          </p:nvSpPr>
          <p:spPr>
            <a:xfrm>
              <a:off x="6288720" y="4991807"/>
              <a:ext cx="918343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EventTask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864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77567" y="3122634"/>
            <a:ext cx="1416141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505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228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93510" y="2952291"/>
            <a:ext cx="270504" cy="175523"/>
          </a:xfrm>
          <a:prstGeom prst="triangl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22970" y="3326536"/>
            <a:ext cx="154597" cy="113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766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165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86922" y="3239846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646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41627" y="3244059"/>
            <a:ext cx="270504" cy="175523"/>
          </a:xfrm>
          <a:prstGeom prst="triangl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578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879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XmlFileStorage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3405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1197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83685" y="2639446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614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38390" y="2643659"/>
            <a:ext cx="270504" cy="175523"/>
          </a:xfrm>
          <a:prstGeom prst="triangl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847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864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823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60197" y="3109041"/>
            <a:ext cx="2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65"/>
          <p:cNvSpPr/>
          <p:nvPr/>
        </p:nvSpPr>
        <p:spPr>
          <a:xfrm rot="16200000">
            <a:off x="8008448" y="2617251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28" name="Elbow Connector 122"/>
          <p:cNvCxnSpPr>
            <a:stCxn id="74" idx="0"/>
            <a:endCxn id="27" idx="0"/>
          </p:cNvCxnSpPr>
          <p:nvPr/>
        </p:nvCxnSpPr>
        <p:spPr>
          <a:xfrm rot="5400000" flipH="1" flipV="1">
            <a:off x="7932036" y="2561435"/>
            <a:ext cx="378351" cy="818028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2" name="Flowchart: Decision 96"/>
          <p:cNvSpPr/>
          <p:nvPr/>
        </p:nvSpPr>
        <p:spPr>
          <a:xfrm>
            <a:off x="6705600" y="3265138"/>
            <a:ext cx="173089" cy="148088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3" name="Elbow Connector 32"/>
          <p:cNvCxnSpPr>
            <a:stCxn id="32" idx="3"/>
            <a:endCxn id="74" idx="1"/>
          </p:cNvCxnSpPr>
          <p:nvPr/>
        </p:nvCxnSpPr>
        <p:spPr>
          <a:xfrm flipV="1">
            <a:off x="6878689" y="3333004"/>
            <a:ext cx="203649" cy="61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184</Words>
  <Application>Microsoft Macintosh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 GGist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Koh</cp:lastModifiedBy>
  <cp:revision>75</cp:revision>
  <dcterms:created xsi:type="dcterms:W3CDTF">2016-07-22T14:33:02Z</dcterms:created>
  <dcterms:modified xsi:type="dcterms:W3CDTF">2016-11-06T09:15:51Z</dcterms:modified>
</cp:coreProperties>
</file>