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8" r:id="rId4"/>
    <p:sldId id="269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70C0"/>
    <a:srgbClr val="31859C"/>
    <a:srgbClr val="E46C0A"/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720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CommanDo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7589597" y="4042220"/>
            <a:ext cx="1362874" cy="1414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636188" y="1828800"/>
            <a:ext cx="5700181" cy="37338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893565" y="242608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744780" y="2663296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412630" y="2673614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2971800" y="3659958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071582" y="5058779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Commons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2" idx="1"/>
            <a:endCxn id="3" idx="1"/>
          </p:cNvCxnSpPr>
          <p:nvPr/>
        </p:nvCxnSpPr>
        <p:spPr>
          <a:xfrm flipV="1">
            <a:off x="2503167" y="2939307"/>
            <a:ext cx="1241613" cy="1342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3619500" y="3215318"/>
            <a:ext cx="772980" cy="44464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4" idx="1"/>
          </p:cNvCxnSpPr>
          <p:nvPr/>
        </p:nvCxnSpPr>
        <p:spPr>
          <a:xfrm>
            <a:off x="5040180" y="2939307"/>
            <a:ext cx="372450" cy="1031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950388" y="2757268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6"/>
          </p:cNvCxnSpPr>
          <p:nvPr/>
        </p:nvCxnSpPr>
        <p:spPr>
          <a:xfrm flipV="1">
            <a:off x="1331388" y="2939997"/>
            <a:ext cx="577850" cy="77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35" idx="1"/>
          </p:cNvCxnSpPr>
          <p:nvPr/>
        </p:nvCxnSpPr>
        <p:spPr>
          <a:xfrm flipV="1">
            <a:off x="6860430" y="2947768"/>
            <a:ext cx="772273" cy="185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32703" y="2757268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25834" y="2833468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2846067" y="1880974"/>
            <a:ext cx="991844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886200" y="467777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67200" y="467777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59769" y="467777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2"/>
            <a:endCxn id="5" idx="0"/>
          </p:cNvCxnSpPr>
          <p:nvPr/>
        </p:nvCxnSpPr>
        <p:spPr>
          <a:xfrm>
            <a:off x="3341989" y="2451882"/>
            <a:ext cx="277511" cy="120807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1"/>
            <a:endCxn id="3" idx="0"/>
          </p:cNvCxnSpPr>
          <p:nvPr/>
        </p:nvCxnSpPr>
        <p:spPr>
          <a:xfrm>
            <a:off x="3837911" y="2166428"/>
            <a:ext cx="554569" cy="496868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" idx="0"/>
          </p:cNvCxnSpPr>
          <p:nvPr/>
        </p:nvCxnSpPr>
        <p:spPr>
          <a:xfrm flipH="1">
            <a:off x="2198366" y="2166428"/>
            <a:ext cx="647701" cy="2596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896799" y="4437717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6051473" y="4676307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159898" y="4779923"/>
            <a:ext cx="71392" cy="930961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  <a:endCxn id="8" idx="0"/>
          </p:cNvCxnSpPr>
          <p:nvPr/>
        </p:nvCxnSpPr>
        <p:spPr>
          <a:xfrm rot="5400000">
            <a:off x="4909793" y="4462172"/>
            <a:ext cx="87662" cy="1105552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55806" y="3281923"/>
            <a:ext cx="123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File System</a:t>
            </a:r>
            <a:endParaRPr lang="en-SG" dirty="0"/>
          </a:p>
        </p:txBody>
      </p:sp>
      <p:sp>
        <p:nvSpPr>
          <p:cNvPr id="43" name="Rectangle 42"/>
          <p:cNvSpPr/>
          <p:nvPr/>
        </p:nvSpPr>
        <p:spPr>
          <a:xfrm>
            <a:off x="839694" y="3116763"/>
            <a:ext cx="617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cxnSp>
        <p:nvCxnSpPr>
          <p:cNvPr id="58" name="Straight Arrow Connector 57"/>
          <p:cNvCxnSpPr>
            <a:stCxn id="23" idx="1"/>
            <a:endCxn id="4" idx="0"/>
          </p:cNvCxnSpPr>
          <p:nvPr/>
        </p:nvCxnSpPr>
        <p:spPr>
          <a:xfrm>
            <a:off x="3837911" y="2166428"/>
            <a:ext cx="2298619" cy="50718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" idx="2"/>
            <a:endCxn id="5" idx="3"/>
          </p:cNvCxnSpPr>
          <p:nvPr/>
        </p:nvCxnSpPr>
        <p:spPr>
          <a:xfrm flipH="1">
            <a:off x="4267200" y="3225636"/>
            <a:ext cx="1869330" cy="7962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" idx="1"/>
            <a:endCxn id="5" idx="1"/>
          </p:cNvCxnSpPr>
          <p:nvPr/>
        </p:nvCxnSpPr>
        <p:spPr>
          <a:xfrm>
            <a:off x="2503167" y="3073547"/>
            <a:ext cx="468633" cy="948307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8028836" y="4310877"/>
            <a:ext cx="406397" cy="10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8047517" y="4891263"/>
            <a:ext cx="406397" cy="107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589597" y="4385929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Dependency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707999" y="4973297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281477" y="8382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4"/>
          <p:cNvCxnSpPr/>
          <p:nvPr/>
        </p:nvCxnSpPr>
        <p:spPr>
          <a:xfrm>
            <a:off x="1828294" y="120187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5"/>
          <p:cNvSpPr/>
          <p:nvPr/>
        </p:nvSpPr>
        <p:spPr>
          <a:xfrm>
            <a:off x="1766680" y="1552565"/>
            <a:ext cx="142006" cy="13320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322017" y="763674"/>
            <a:ext cx="324036" cy="573410"/>
            <a:chOff x="3239901" y="4149080"/>
            <a:chExt cx="648072" cy="1146820"/>
          </a:xfrm>
        </p:grpSpPr>
        <p:sp>
          <p:nvSpPr>
            <p:cNvPr id="6" name="Flowchart: Connector 5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/>
          <p:cNvSpPr/>
          <p:nvPr/>
        </p:nvSpPr>
        <p:spPr>
          <a:xfrm>
            <a:off x="3505200" y="84188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6"/>
          <p:cNvCxnSpPr/>
          <p:nvPr/>
        </p:nvCxnSpPr>
        <p:spPr>
          <a:xfrm>
            <a:off x="4052017" y="1205558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7"/>
          <p:cNvSpPr/>
          <p:nvPr/>
        </p:nvSpPr>
        <p:spPr>
          <a:xfrm>
            <a:off x="4002641" y="1663751"/>
            <a:ext cx="121383" cy="10794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/>
          <p:cNvSpPr/>
          <p:nvPr/>
        </p:nvSpPr>
        <p:spPr>
          <a:xfrm>
            <a:off x="5486400" y="8382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9"/>
          <p:cNvCxnSpPr/>
          <p:nvPr/>
        </p:nvCxnSpPr>
        <p:spPr>
          <a:xfrm>
            <a:off x="6033217" y="1201871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20"/>
          <p:cNvSpPr/>
          <p:nvPr/>
        </p:nvSpPr>
        <p:spPr>
          <a:xfrm flipH="1">
            <a:off x="5961207" y="1768681"/>
            <a:ext cx="105937" cy="89463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22"/>
          <p:cNvCxnSpPr/>
          <p:nvPr/>
        </p:nvCxnSpPr>
        <p:spPr>
          <a:xfrm>
            <a:off x="484011" y="1552566"/>
            <a:ext cx="1272275" cy="3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3"/>
          <p:cNvSpPr txBox="1"/>
          <p:nvPr/>
        </p:nvSpPr>
        <p:spPr>
          <a:xfrm>
            <a:off x="637553" y="1320997"/>
            <a:ext cx="8043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“add task”</a:t>
            </a:r>
          </a:p>
        </p:txBody>
      </p:sp>
      <p:cxnSp>
        <p:nvCxnSpPr>
          <p:cNvPr id="18" name="Straight Arrow Connector 24"/>
          <p:cNvCxnSpPr/>
          <p:nvPr/>
        </p:nvCxnSpPr>
        <p:spPr>
          <a:xfrm>
            <a:off x="1908686" y="1663752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5"/>
          <p:cNvSpPr txBox="1"/>
          <p:nvPr/>
        </p:nvSpPr>
        <p:spPr>
          <a:xfrm>
            <a:off x="2223036" y="1411271"/>
            <a:ext cx="16442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 task”)</a:t>
            </a:r>
          </a:p>
        </p:txBody>
      </p:sp>
      <p:cxnSp>
        <p:nvCxnSpPr>
          <p:cNvPr id="20" name="Straight Arrow Connector 27"/>
          <p:cNvCxnSpPr/>
          <p:nvPr/>
        </p:nvCxnSpPr>
        <p:spPr>
          <a:xfrm>
            <a:off x="4124025" y="1768683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8"/>
          <p:cNvSpPr txBox="1"/>
          <p:nvPr/>
        </p:nvSpPr>
        <p:spPr>
          <a:xfrm>
            <a:off x="4422958" y="1285330"/>
            <a:ext cx="14161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changeToDoList</a:t>
            </a:r>
            <a:endParaRPr lang="en-US" sz="1400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ToDoListChange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23" name="Straight Arrow Connector 33"/>
          <p:cNvCxnSpPr/>
          <p:nvPr/>
        </p:nvCxnSpPr>
        <p:spPr>
          <a:xfrm>
            <a:off x="4124024" y="2667000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4"/>
          <p:cNvCxnSpPr/>
          <p:nvPr/>
        </p:nvCxnSpPr>
        <p:spPr>
          <a:xfrm>
            <a:off x="1908686" y="274320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6"/>
          <p:cNvCxnSpPr/>
          <p:nvPr/>
        </p:nvCxnSpPr>
        <p:spPr>
          <a:xfrm>
            <a:off x="484011" y="2868156"/>
            <a:ext cx="127227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84"/>
          <p:cNvCxnSpPr/>
          <p:nvPr/>
        </p:nvCxnSpPr>
        <p:spPr>
          <a:xfrm flipH="1">
            <a:off x="484011" y="1329946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42"/>
          <p:cNvSpPr/>
          <p:nvPr/>
        </p:nvSpPr>
        <p:spPr>
          <a:xfrm>
            <a:off x="175272" y="322334"/>
            <a:ext cx="617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sp>
        <p:nvSpPr>
          <p:cNvPr id="86" name="Rectangle 5"/>
          <p:cNvSpPr/>
          <p:nvPr/>
        </p:nvSpPr>
        <p:spPr>
          <a:xfrm>
            <a:off x="5100157" y="1961679"/>
            <a:ext cx="2519843" cy="520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10773" y="1950526"/>
            <a:ext cx="21932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b="1" dirty="0"/>
              <a:t>ref </a:t>
            </a:r>
            <a:r>
              <a:rPr lang="en-SG" sz="1400" dirty="0"/>
              <a:t>to-do list changed event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08493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152400" y="152400"/>
            <a:ext cx="8591856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269" y="152400"/>
            <a:ext cx="21932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b="1" dirty="0"/>
              <a:t>ref </a:t>
            </a:r>
            <a:r>
              <a:rPr lang="en-SG" sz="1400" dirty="0"/>
              <a:t>to-do list changed event</a:t>
            </a:r>
            <a:endParaRPr lang="en-SG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2624053" y="61379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39"/>
          <p:cNvCxnSpPr/>
          <p:nvPr/>
        </p:nvCxnSpPr>
        <p:spPr>
          <a:xfrm>
            <a:off x="3251980" y="948531"/>
            <a:ext cx="0" cy="357084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40"/>
          <p:cNvSpPr/>
          <p:nvPr/>
        </p:nvSpPr>
        <p:spPr>
          <a:xfrm>
            <a:off x="3191026" y="2636336"/>
            <a:ext cx="141970" cy="3916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" name="Straight Arrow Connector 41"/>
          <p:cNvCxnSpPr/>
          <p:nvPr/>
        </p:nvCxnSpPr>
        <p:spPr>
          <a:xfrm flipV="1">
            <a:off x="4975752" y="3485743"/>
            <a:ext cx="1295677" cy="161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2"/>
          <p:cNvSpPr/>
          <p:nvPr/>
        </p:nvSpPr>
        <p:spPr>
          <a:xfrm>
            <a:off x="5799422" y="58476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53"/>
          <p:cNvCxnSpPr/>
          <p:nvPr/>
        </p:nvCxnSpPr>
        <p:spPr>
          <a:xfrm>
            <a:off x="6346239" y="915242"/>
            <a:ext cx="0" cy="57141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54"/>
          <p:cNvSpPr/>
          <p:nvPr/>
        </p:nvSpPr>
        <p:spPr>
          <a:xfrm>
            <a:off x="6293163" y="3485742"/>
            <a:ext cx="111757" cy="2734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TextBox 73"/>
          <p:cNvSpPr txBox="1"/>
          <p:nvPr/>
        </p:nvSpPr>
        <p:spPr>
          <a:xfrm>
            <a:off x="3471074" y="2417891"/>
            <a:ext cx="131443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handleToDoList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0070C0"/>
                </a:solidFill>
              </a:rPr>
              <a:t>ChangedEvent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ToDoListChanged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Event)</a:t>
            </a:r>
          </a:p>
        </p:txBody>
      </p:sp>
      <p:grpSp>
        <p:nvGrpSpPr>
          <p:cNvPr id="12" name="Group 57"/>
          <p:cNvGrpSpPr/>
          <p:nvPr/>
        </p:nvGrpSpPr>
        <p:grpSpPr>
          <a:xfrm flipH="1">
            <a:off x="6364302" y="3724422"/>
            <a:ext cx="189088" cy="270072"/>
            <a:chOff x="1028134" y="5612032"/>
            <a:chExt cx="217349" cy="270072"/>
          </a:xfrm>
        </p:grpSpPr>
        <p:sp>
          <p:nvSpPr>
            <p:cNvPr id="13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60"/>
          <p:cNvSpPr txBox="1"/>
          <p:nvPr/>
        </p:nvSpPr>
        <p:spPr>
          <a:xfrm>
            <a:off x="6624712" y="3373332"/>
            <a:ext cx="4689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7" name="Rectangle 62"/>
          <p:cNvSpPr/>
          <p:nvPr/>
        </p:nvSpPr>
        <p:spPr>
          <a:xfrm>
            <a:off x="564917" y="60775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9"/>
          <p:cNvCxnSpPr/>
          <p:nvPr/>
        </p:nvCxnSpPr>
        <p:spPr>
          <a:xfrm>
            <a:off x="1111734" y="954511"/>
            <a:ext cx="34354" cy="43794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20"/>
          <p:cNvSpPr/>
          <p:nvPr/>
        </p:nvSpPr>
        <p:spPr>
          <a:xfrm>
            <a:off x="1074352" y="1301271"/>
            <a:ext cx="84215" cy="52519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41"/>
          <p:cNvCxnSpPr>
            <a:endCxn id="33" idx="0"/>
          </p:cNvCxnSpPr>
          <p:nvPr/>
        </p:nvCxnSpPr>
        <p:spPr>
          <a:xfrm flipV="1">
            <a:off x="1171428" y="1776772"/>
            <a:ext cx="6661254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3"/>
          <p:cNvSpPr txBox="1"/>
          <p:nvPr/>
        </p:nvSpPr>
        <p:spPr>
          <a:xfrm>
            <a:off x="1283014" y="1484506"/>
            <a:ext cx="2465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onChanged</a:t>
            </a:r>
            <a:r>
              <a:rPr lang="en-US" sz="1400" dirty="0"/>
              <a:t>(Change) *</a:t>
            </a:r>
          </a:p>
        </p:txBody>
      </p:sp>
      <p:sp>
        <p:nvSpPr>
          <p:cNvPr id="26" name="Rectangle 62"/>
          <p:cNvSpPr/>
          <p:nvPr/>
        </p:nvSpPr>
        <p:spPr>
          <a:xfrm>
            <a:off x="7258977" y="60775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45"/>
          <p:cNvCxnSpPr/>
          <p:nvPr/>
        </p:nvCxnSpPr>
        <p:spPr>
          <a:xfrm>
            <a:off x="7805794" y="971422"/>
            <a:ext cx="0" cy="502757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46"/>
          <p:cNvSpPr/>
          <p:nvPr/>
        </p:nvSpPr>
        <p:spPr>
          <a:xfrm>
            <a:off x="7780252" y="5259336"/>
            <a:ext cx="100352" cy="5107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2" name="TextBox 56"/>
          <p:cNvSpPr txBox="1"/>
          <p:nvPr/>
        </p:nvSpPr>
        <p:spPr>
          <a:xfrm>
            <a:off x="6470104" y="1821388"/>
            <a:ext cx="9842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view of to-do list</a:t>
            </a:r>
          </a:p>
        </p:txBody>
      </p:sp>
      <p:sp>
        <p:nvSpPr>
          <p:cNvPr id="33" name="Rectangle 46"/>
          <p:cNvSpPr/>
          <p:nvPr/>
        </p:nvSpPr>
        <p:spPr>
          <a:xfrm>
            <a:off x="7765749" y="1776772"/>
            <a:ext cx="133865" cy="5092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6" name="Straight Arrow Connector 41"/>
          <p:cNvCxnSpPr>
            <a:stCxn id="33" idx="2"/>
          </p:cNvCxnSpPr>
          <p:nvPr/>
        </p:nvCxnSpPr>
        <p:spPr>
          <a:xfrm flipH="1">
            <a:off x="1168158" y="2285999"/>
            <a:ext cx="6664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1"/>
          <p:cNvCxnSpPr/>
          <p:nvPr/>
        </p:nvCxnSpPr>
        <p:spPr>
          <a:xfrm flipV="1">
            <a:off x="1203524" y="2658783"/>
            <a:ext cx="2005528" cy="359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3"/>
          <p:cNvSpPr txBox="1"/>
          <p:nvPr/>
        </p:nvSpPr>
        <p:spPr>
          <a:xfrm>
            <a:off x="1283014" y="2371900"/>
            <a:ext cx="2465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31859C"/>
                </a:solidFill>
              </a:rPr>
              <a:t>post(</a:t>
            </a:r>
            <a:r>
              <a:rPr lang="en-US" sz="1400" dirty="0" err="1">
                <a:solidFill>
                  <a:srgbClr val="31859C"/>
                </a:solidFill>
              </a:rPr>
              <a:t>ToDoListChangedEvent</a:t>
            </a:r>
            <a:r>
              <a:rPr lang="en-US" sz="1400" dirty="0">
                <a:solidFill>
                  <a:srgbClr val="31859C"/>
                </a:solidFill>
              </a:rPr>
              <a:t>)</a:t>
            </a:r>
          </a:p>
        </p:txBody>
      </p:sp>
      <p:sp>
        <p:nvSpPr>
          <p:cNvPr id="47" name="Rectangle 62"/>
          <p:cNvSpPr/>
          <p:nvPr/>
        </p:nvSpPr>
        <p:spPr>
          <a:xfrm>
            <a:off x="4352044" y="60177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16"/>
          <p:cNvCxnSpPr/>
          <p:nvPr/>
        </p:nvCxnSpPr>
        <p:spPr>
          <a:xfrm>
            <a:off x="4900941" y="987250"/>
            <a:ext cx="0" cy="56421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17"/>
          <p:cNvSpPr/>
          <p:nvPr/>
        </p:nvSpPr>
        <p:spPr>
          <a:xfrm>
            <a:off x="4862452" y="3291667"/>
            <a:ext cx="117798" cy="30403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Arrow Connector 41"/>
          <p:cNvCxnSpPr/>
          <p:nvPr/>
        </p:nvCxnSpPr>
        <p:spPr>
          <a:xfrm flipV="1">
            <a:off x="3315031" y="3304630"/>
            <a:ext cx="1559267" cy="1796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73"/>
          <p:cNvSpPr txBox="1"/>
          <p:nvPr/>
        </p:nvSpPr>
        <p:spPr>
          <a:xfrm>
            <a:off x="5099696" y="2976766"/>
            <a:ext cx="15839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E46C0A"/>
                </a:solidFill>
              </a:rPr>
              <a:t>saveToDoList</a:t>
            </a:r>
            <a:r>
              <a:rPr lang="en-US" sz="1400" dirty="0">
                <a:solidFill>
                  <a:srgbClr val="E46C0A"/>
                </a:solidFill>
              </a:rPr>
              <a:t>(Read</a:t>
            </a:r>
          </a:p>
          <a:p>
            <a:r>
              <a:rPr lang="en-US" sz="1400" dirty="0" err="1">
                <a:solidFill>
                  <a:srgbClr val="E46C0A"/>
                </a:solidFill>
              </a:rPr>
              <a:t>OnlyToDoList</a:t>
            </a:r>
            <a:r>
              <a:rPr lang="en-US" sz="1400" dirty="0">
                <a:solidFill>
                  <a:srgbClr val="E46C0A"/>
                </a:solidFill>
              </a:rPr>
              <a:t>)</a:t>
            </a:r>
          </a:p>
        </p:txBody>
      </p:sp>
      <p:cxnSp>
        <p:nvCxnSpPr>
          <p:cNvPr id="60" name="Straight Arrow Connector 41"/>
          <p:cNvCxnSpPr/>
          <p:nvPr/>
        </p:nvCxnSpPr>
        <p:spPr>
          <a:xfrm flipH="1">
            <a:off x="3332996" y="4860895"/>
            <a:ext cx="2956495" cy="0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73"/>
          <p:cNvSpPr txBox="1"/>
          <p:nvPr/>
        </p:nvSpPr>
        <p:spPr>
          <a:xfrm>
            <a:off x="5181577" y="4388467"/>
            <a:ext cx="14307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post(</a:t>
            </a:r>
            <a:r>
              <a:rPr lang="en-US" sz="1400" dirty="0" err="1">
                <a:solidFill>
                  <a:srgbClr val="0070C0"/>
                </a:solidFill>
              </a:rPr>
              <a:t>ToDoList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31859C"/>
                </a:solidFill>
              </a:rPr>
              <a:t>SavedEvent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5" name="Straight Arrow Connector 41"/>
          <p:cNvCxnSpPr>
            <a:endCxn id="28" idx="0"/>
          </p:cNvCxnSpPr>
          <p:nvPr/>
        </p:nvCxnSpPr>
        <p:spPr>
          <a:xfrm flipV="1">
            <a:off x="3327477" y="5259336"/>
            <a:ext cx="4502951" cy="2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12"/>
          <p:cNvGrpSpPr/>
          <p:nvPr/>
        </p:nvGrpSpPr>
        <p:grpSpPr>
          <a:xfrm>
            <a:off x="7534226" y="5320804"/>
            <a:ext cx="217349" cy="270072"/>
            <a:chOff x="1028134" y="5612032"/>
            <a:chExt cx="217349" cy="270072"/>
          </a:xfrm>
        </p:grpSpPr>
        <p:sp>
          <p:nvSpPr>
            <p:cNvPr id="73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5" name="TextBox 56"/>
          <p:cNvSpPr txBox="1"/>
          <p:nvPr/>
        </p:nvSpPr>
        <p:spPr>
          <a:xfrm>
            <a:off x="6452192" y="5301555"/>
            <a:ext cx="9842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29" name="Group 12"/>
          <p:cNvGrpSpPr/>
          <p:nvPr/>
        </p:nvGrpSpPr>
        <p:grpSpPr>
          <a:xfrm>
            <a:off x="7568422" y="1926655"/>
            <a:ext cx="217349" cy="270072"/>
            <a:chOff x="1028134" y="5612032"/>
            <a:chExt cx="217349" cy="270072"/>
          </a:xfrm>
        </p:grpSpPr>
        <p:sp>
          <p:nvSpPr>
            <p:cNvPr id="30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86" name="Straight Arrow Connector 41"/>
          <p:cNvCxnSpPr/>
          <p:nvPr/>
        </p:nvCxnSpPr>
        <p:spPr>
          <a:xfrm>
            <a:off x="3353019" y="5998998"/>
            <a:ext cx="2965325" cy="11629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73"/>
          <p:cNvSpPr txBox="1"/>
          <p:nvPr/>
        </p:nvSpPr>
        <p:spPr>
          <a:xfrm>
            <a:off x="6615264" y="4382762"/>
            <a:ext cx="131443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handleToDoList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 err="1">
                <a:solidFill>
                  <a:srgbClr val="00B050"/>
                </a:solidFill>
              </a:rPr>
              <a:t>SavedEvent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(</a:t>
            </a:r>
            <a:r>
              <a:rPr lang="en-US" sz="1400" dirty="0" err="1">
                <a:solidFill>
                  <a:srgbClr val="00B050"/>
                </a:solidFill>
              </a:rPr>
              <a:t>ToDoListSaved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Event)</a:t>
            </a:r>
          </a:p>
        </p:txBody>
      </p:sp>
      <p:cxnSp>
        <p:nvCxnSpPr>
          <p:cNvPr id="98" name="Straight Arrow Connector 41"/>
          <p:cNvCxnSpPr/>
          <p:nvPr/>
        </p:nvCxnSpPr>
        <p:spPr>
          <a:xfrm flipH="1" flipV="1">
            <a:off x="4980250" y="6219888"/>
            <a:ext cx="1338095" cy="3476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41"/>
          <p:cNvCxnSpPr/>
          <p:nvPr/>
        </p:nvCxnSpPr>
        <p:spPr>
          <a:xfrm flipH="1" flipV="1">
            <a:off x="3353019" y="6321332"/>
            <a:ext cx="1547922" cy="107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41"/>
          <p:cNvCxnSpPr>
            <a:stCxn id="6" idx="2"/>
          </p:cNvCxnSpPr>
          <p:nvPr/>
        </p:nvCxnSpPr>
        <p:spPr>
          <a:xfrm flipH="1" flipV="1">
            <a:off x="1173719" y="6548122"/>
            <a:ext cx="2088292" cy="5078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41"/>
          <p:cNvCxnSpPr/>
          <p:nvPr/>
        </p:nvCxnSpPr>
        <p:spPr>
          <a:xfrm flipH="1">
            <a:off x="3351183" y="5770130"/>
            <a:ext cx="4454611" cy="1485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122190" y="6243186"/>
            <a:ext cx="162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* Using JavaFX’s </a:t>
            </a:r>
            <a:r>
              <a:rPr lang="en-SG" sz="1400" i="1" dirty="0"/>
              <a:t>Observable</a:t>
            </a:r>
            <a:r>
              <a:rPr lang="en-SG" sz="1400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29542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TodoListPanel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TodoCard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25591" y="2274834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72408" y="2638505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00400" y="3096698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535317" y="299523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082134" y="3416294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10126" y="345677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815269" y="3122097"/>
            <a:ext cx="13851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4773315" y="3226003"/>
            <a:ext cx="76200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0118" y="45188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98829" y="3718573"/>
            <a:ext cx="1229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4038600"/>
            <a:ext cx="145713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772043"/>
            <a:ext cx="41948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10126" y="4494292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162526" y="4572000"/>
            <a:ext cx="22050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162526" y="4800600"/>
            <a:ext cx="2291482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419485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deleteTodo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73317" y="2995234"/>
            <a:ext cx="6400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build()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7564" y="286018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629286" y="4953000"/>
            <a:ext cx="106691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result: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162526" y="5164650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162526" y="5585914"/>
            <a:ext cx="6714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46985" y="379629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52" name="Rectangle 62"/>
          <p:cNvSpPr/>
          <p:nvPr/>
        </p:nvSpPr>
        <p:spPr>
          <a:xfrm>
            <a:off x="4154490" y="228141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CommandFactory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16"/>
          <p:cNvCxnSpPr/>
          <p:nvPr/>
        </p:nvCxnSpPr>
        <p:spPr>
          <a:xfrm>
            <a:off x="4701307" y="2645090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17"/>
          <p:cNvSpPr/>
          <p:nvPr/>
        </p:nvSpPr>
        <p:spPr>
          <a:xfrm>
            <a:off x="4629299" y="3103283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7" name="Straight Arrow Connector 27"/>
          <p:cNvCxnSpPr/>
          <p:nvPr/>
        </p:nvCxnSpPr>
        <p:spPr>
          <a:xfrm>
            <a:off x="3344416" y="3188315"/>
            <a:ext cx="128488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78"/>
          <p:cNvSpPr txBox="1"/>
          <p:nvPr/>
        </p:nvSpPr>
        <p:spPr>
          <a:xfrm>
            <a:off x="3467649" y="2982814"/>
            <a:ext cx="1039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commandWord</a:t>
            </a:r>
            <a:endParaRPr lang="en-US" sz="1200" dirty="0"/>
          </a:p>
        </p:txBody>
      </p:sp>
      <p:cxnSp>
        <p:nvCxnSpPr>
          <p:cNvPr id="60" name="Straight Arrow Connector 33"/>
          <p:cNvCxnSpPr/>
          <p:nvPr/>
        </p:nvCxnSpPr>
        <p:spPr>
          <a:xfrm>
            <a:off x="3344416" y="3809145"/>
            <a:ext cx="1229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2952155"/>
            <a:ext cx="188848" cy="65849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242165" y="939993"/>
            <a:ext cx="637507" cy="4660277"/>
          </a:xfrm>
          <a:prstGeom prst="bentConnector4">
            <a:avLst>
              <a:gd name="adj1" fmla="val -62819"/>
              <a:gd name="adj2" fmla="val 9997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5848" y="2379673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58381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 flipV="1">
            <a:off x="4220351" y="2757195"/>
            <a:ext cx="266666" cy="34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1755" y="260539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1305" y="26913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7353" y="2777998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3367" y="203291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ReadOnlyTodo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34644" y="26853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7714090" y="2307345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78"/>
          <p:cNvCxnSpPr>
            <a:endCxn id="50" idx="1"/>
          </p:cNvCxnSpPr>
          <p:nvPr/>
        </p:nvCxnSpPr>
        <p:spPr>
          <a:xfrm flipV="1">
            <a:off x="7279688" y="2450237"/>
            <a:ext cx="434402" cy="3277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8"/>
          <p:cNvSpPr/>
          <p:nvPr/>
        </p:nvSpPr>
        <p:spPr>
          <a:xfrm>
            <a:off x="7714090" y="2630323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6" name="Elbow Connector 80"/>
          <p:cNvCxnSpPr>
            <a:endCxn id="54" idx="1"/>
          </p:cNvCxnSpPr>
          <p:nvPr/>
        </p:nvCxnSpPr>
        <p:spPr>
          <a:xfrm flipV="1">
            <a:off x="7279688" y="2773215"/>
            <a:ext cx="434402" cy="478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/>
          <p:cNvSpPr/>
          <p:nvPr/>
        </p:nvSpPr>
        <p:spPr>
          <a:xfrm>
            <a:off x="7714090" y="2953301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DateRange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83"/>
          <p:cNvCxnSpPr>
            <a:endCxn id="60" idx="1"/>
          </p:cNvCxnSpPr>
          <p:nvPr/>
        </p:nvCxnSpPr>
        <p:spPr>
          <a:xfrm>
            <a:off x="7279688" y="2777998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XmlAdaptedTodo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209</Words>
  <Application>Microsoft Office PowerPoint</Application>
  <PresentationFormat>On-screen Show (4:3)</PresentationFormat>
  <Paragraphs>124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CommanDo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Yun Chuan Ngin</cp:lastModifiedBy>
  <cp:revision>106</cp:revision>
  <dcterms:created xsi:type="dcterms:W3CDTF">2016-07-22T14:33:02Z</dcterms:created>
  <dcterms:modified xsi:type="dcterms:W3CDTF">2016-10-25T07:24:32Z</dcterms:modified>
</cp:coreProperties>
</file>