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1608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CommanDo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deleteTodo</a:t>
            </a:r>
            <a:r>
              <a:rPr lang="en-US" sz="1400" dirty="0" smtClean="0">
                <a:solidFill>
                  <a:srgbClr val="7030A0"/>
                </a:solidFill>
              </a:rPr>
              <a:t>(t)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TodoListChangedEvent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handleTodoListChangedEvent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handleTodoListChangedEvent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TodoCard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deleteTodo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2952155"/>
            <a:ext cx="188848" cy="65849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242165" y="939993"/>
            <a:ext cx="637507" cy="4660277"/>
          </a:xfrm>
          <a:prstGeom prst="bentConnector4">
            <a:avLst>
              <a:gd name="adj1" fmla="val -62819"/>
              <a:gd name="adj2" fmla="val 9997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5848" y="2379673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58381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 flipV="1">
            <a:off x="4220351" y="2757195"/>
            <a:ext cx="266666" cy="34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1755" y="260539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1305" y="269130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7353" y="277799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3367" y="2032913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34644" y="268538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7714090" y="2307345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78"/>
          <p:cNvCxnSpPr>
            <a:endCxn id="50" idx="1"/>
          </p:cNvCxnSpPr>
          <p:nvPr/>
        </p:nvCxnSpPr>
        <p:spPr>
          <a:xfrm flipV="1">
            <a:off x="7279688" y="2450237"/>
            <a:ext cx="434402" cy="32776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Rectangle 8"/>
          <p:cNvSpPr/>
          <p:nvPr/>
        </p:nvSpPr>
        <p:spPr>
          <a:xfrm>
            <a:off x="7714090" y="2630323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DueDate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6" name="Elbow Connector 80"/>
          <p:cNvCxnSpPr>
            <a:endCxn id="54" idx="1"/>
          </p:cNvCxnSpPr>
          <p:nvPr/>
        </p:nvCxnSpPr>
        <p:spPr>
          <a:xfrm flipV="1">
            <a:off x="7279688" y="2773215"/>
            <a:ext cx="434402" cy="478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Rectangle 8"/>
          <p:cNvSpPr/>
          <p:nvPr/>
        </p:nvSpPr>
        <p:spPr>
          <a:xfrm>
            <a:off x="7714090" y="2953301"/>
            <a:ext cx="83919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DateRange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1" name="Elbow Connector 83"/>
          <p:cNvCxnSpPr>
            <a:endCxn id="60" idx="1"/>
          </p:cNvCxnSpPr>
          <p:nvPr/>
        </p:nvCxnSpPr>
        <p:spPr>
          <a:xfrm>
            <a:off x="7279688" y="2777998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TodoListStorage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XmlTodoList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TodoList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XmlAdaptedTodo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159</Words>
  <Application>Microsoft Office PowerPoint</Application>
  <PresentationFormat>全屏显示(4:3)</PresentationFormat>
  <Paragraphs>101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CommanDo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PerhapS</cp:lastModifiedBy>
  <cp:revision>66</cp:revision>
  <dcterms:created xsi:type="dcterms:W3CDTF">2016-07-22T14:33:02Z</dcterms:created>
  <dcterms:modified xsi:type="dcterms:W3CDTF">2016-10-11T13:53:02Z</dcterms:modified>
</cp:coreProperties>
</file>