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8" r:id="rId4"/>
    <p:sldId id="269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9BBB59"/>
    <a:srgbClr val="31859C"/>
    <a:srgbClr val="0070C0"/>
    <a:srgbClr val="E46C0A"/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10" y="-11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CommanDo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7589597" y="4042220"/>
            <a:ext cx="1362874" cy="1414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636188" y="1828800"/>
            <a:ext cx="5700181" cy="37338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893565" y="242608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744780" y="2663296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12630" y="2673614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2971800" y="3659958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071582" y="5058779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Commons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2" idx="1"/>
            <a:endCxn id="3" idx="1"/>
          </p:cNvCxnSpPr>
          <p:nvPr/>
        </p:nvCxnSpPr>
        <p:spPr>
          <a:xfrm flipV="1">
            <a:off x="2503167" y="2939307"/>
            <a:ext cx="1241613" cy="134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3619500" y="3215318"/>
            <a:ext cx="772980" cy="44464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4" idx="1"/>
          </p:cNvCxnSpPr>
          <p:nvPr/>
        </p:nvCxnSpPr>
        <p:spPr>
          <a:xfrm>
            <a:off x="5040180" y="2939307"/>
            <a:ext cx="372450" cy="1031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950388" y="2757268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331388" y="2939997"/>
            <a:ext cx="577850" cy="77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35" idx="1"/>
          </p:cNvCxnSpPr>
          <p:nvPr/>
        </p:nvCxnSpPr>
        <p:spPr>
          <a:xfrm flipV="1">
            <a:off x="6860430" y="2947768"/>
            <a:ext cx="772273" cy="18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32703" y="27572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25834" y="28334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2846067" y="1880974"/>
            <a:ext cx="991844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886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67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59769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5" idx="0"/>
          </p:cNvCxnSpPr>
          <p:nvPr/>
        </p:nvCxnSpPr>
        <p:spPr>
          <a:xfrm>
            <a:off x="3341989" y="2451882"/>
            <a:ext cx="277511" cy="120807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1"/>
            <a:endCxn id="3" idx="0"/>
          </p:cNvCxnSpPr>
          <p:nvPr/>
        </p:nvCxnSpPr>
        <p:spPr>
          <a:xfrm>
            <a:off x="3837911" y="2166428"/>
            <a:ext cx="554569" cy="496868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" idx="0"/>
          </p:cNvCxnSpPr>
          <p:nvPr/>
        </p:nvCxnSpPr>
        <p:spPr>
          <a:xfrm flipH="1">
            <a:off x="2198366" y="2166428"/>
            <a:ext cx="647701" cy="2596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96799" y="443771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051473" y="467630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159898" y="4779923"/>
            <a:ext cx="71392" cy="9309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  <a:endCxn id="8" idx="0"/>
          </p:cNvCxnSpPr>
          <p:nvPr/>
        </p:nvCxnSpPr>
        <p:spPr>
          <a:xfrm rot="5400000">
            <a:off x="4909793" y="4462172"/>
            <a:ext cx="87662" cy="1105552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5806" y="3281923"/>
            <a:ext cx="123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File System</a:t>
            </a:r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839694" y="3116763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58" name="Straight Arrow Connector 57"/>
          <p:cNvCxnSpPr>
            <a:stCxn id="23" idx="1"/>
            <a:endCxn id="4" idx="0"/>
          </p:cNvCxnSpPr>
          <p:nvPr/>
        </p:nvCxnSpPr>
        <p:spPr>
          <a:xfrm>
            <a:off x="3837911" y="2166428"/>
            <a:ext cx="2298619" cy="50718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" idx="2"/>
            <a:endCxn id="5" idx="3"/>
          </p:cNvCxnSpPr>
          <p:nvPr/>
        </p:nvCxnSpPr>
        <p:spPr>
          <a:xfrm flipH="1">
            <a:off x="4267200" y="3225636"/>
            <a:ext cx="1869330" cy="7962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" idx="1"/>
            <a:endCxn id="5" idx="1"/>
          </p:cNvCxnSpPr>
          <p:nvPr/>
        </p:nvCxnSpPr>
        <p:spPr>
          <a:xfrm>
            <a:off x="2503167" y="3073547"/>
            <a:ext cx="468633" cy="948307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8028836" y="4310877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8047517" y="4891263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589597" y="438592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Dependency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707999" y="4973297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281477" y="8382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4"/>
          <p:cNvCxnSpPr/>
          <p:nvPr/>
        </p:nvCxnSpPr>
        <p:spPr>
          <a:xfrm>
            <a:off x="1828294" y="12018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5"/>
          <p:cNvSpPr/>
          <p:nvPr/>
        </p:nvSpPr>
        <p:spPr>
          <a:xfrm>
            <a:off x="1766680" y="1552565"/>
            <a:ext cx="142006" cy="13320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322017" y="763674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505200" y="84188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6"/>
          <p:cNvCxnSpPr/>
          <p:nvPr/>
        </p:nvCxnSpPr>
        <p:spPr>
          <a:xfrm>
            <a:off x="4052017" y="120555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7"/>
          <p:cNvSpPr/>
          <p:nvPr/>
        </p:nvSpPr>
        <p:spPr>
          <a:xfrm>
            <a:off x="4002641" y="1663751"/>
            <a:ext cx="121383" cy="10794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486400" y="8382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9"/>
          <p:cNvCxnSpPr/>
          <p:nvPr/>
        </p:nvCxnSpPr>
        <p:spPr>
          <a:xfrm>
            <a:off x="6033217" y="120187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20"/>
          <p:cNvSpPr/>
          <p:nvPr/>
        </p:nvSpPr>
        <p:spPr>
          <a:xfrm flipH="1">
            <a:off x="5961207" y="1768681"/>
            <a:ext cx="105937" cy="8946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22"/>
          <p:cNvCxnSpPr/>
          <p:nvPr/>
        </p:nvCxnSpPr>
        <p:spPr>
          <a:xfrm>
            <a:off x="484011" y="1552566"/>
            <a:ext cx="1272275" cy="3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3"/>
          <p:cNvSpPr txBox="1"/>
          <p:nvPr/>
        </p:nvSpPr>
        <p:spPr>
          <a:xfrm>
            <a:off x="637553" y="1320997"/>
            <a:ext cx="8043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“add task”</a:t>
            </a:r>
          </a:p>
        </p:txBody>
      </p:sp>
      <p:cxnSp>
        <p:nvCxnSpPr>
          <p:cNvPr id="18" name="Straight Arrow Connector 24"/>
          <p:cNvCxnSpPr/>
          <p:nvPr/>
        </p:nvCxnSpPr>
        <p:spPr>
          <a:xfrm>
            <a:off x="1908686" y="166375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/>
          <p:nvPr/>
        </p:nvSpPr>
        <p:spPr>
          <a:xfrm>
            <a:off x="2223036" y="1411271"/>
            <a:ext cx="16442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task”)</a:t>
            </a:r>
          </a:p>
        </p:txBody>
      </p:sp>
      <p:cxnSp>
        <p:nvCxnSpPr>
          <p:cNvPr id="20" name="Straight Arrow Connector 27"/>
          <p:cNvCxnSpPr/>
          <p:nvPr/>
        </p:nvCxnSpPr>
        <p:spPr>
          <a:xfrm>
            <a:off x="4124025" y="176868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/>
          <p:cNvSpPr txBox="1"/>
          <p:nvPr/>
        </p:nvSpPr>
        <p:spPr>
          <a:xfrm>
            <a:off x="4422958" y="1285330"/>
            <a:ext cx="14161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changeToDoList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ToDoListChange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23" name="Straight Arrow Connector 33"/>
          <p:cNvCxnSpPr/>
          <p:nvPr/>
        </p:nvCxnSpPr>
        <p:spPr>
          <a:xfrm>
            <a:off x="4124024" y="26670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4"/>
          <p:cNvCxnSpPr/>
          <p:nvPr/>
        </p:nvCxnSpPr>
        <p:spPr>
          <a:xfrm>
            <a:off x="1908686" y="27432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6"/>
          <p:cNvCxnSpPr/>
          <p:nvPr/>
        </p:nvCxnSpPr>
        <p:spPr>
          <a:xfrm>
            <a:off x="484011" y="2868156"/>
            <a:ext cx="1272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84"/>
          <p:cNvCxnSpPr/>
          <p:nvPr/>
        </p:nvCxnSpPr>
        <p:spPr>
          <a:xfrm flipH="1">
            <a:off x="484011" y="132994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42"/>
          <p:cNvSpPr/>
          <p:nvPr/>
        </p:nvSpPr>
        <p:spPr>
          <a:xfrm>
            <a:off x="175272" y="322334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sp>
        <p:nvSpPr>
          <p:cNvPr id="86" name="Rectangle 5"/>
          <p:cNvSpPr/>
          <p:nvPr/>
        </p:nvSpPr>
        <p:spPr>
          <a:xfrm>
            <a:off x="5100157" y="1961679"/>
            <a:ext cx="2519843" cy="520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10773" y="1950526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0849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152400" y="152400"/>
            <a:ext cx="8591856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69" y="152400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2624053" y="61379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39"/>
          <p:cNvCxnSpPr/>
          <p:nvPr/>
        </p:nvCxnSpPr>
        <p:spPr>
          <a:xfrm>
            <a:off x="3251980" y="948531"/>
            <a:ext cx="0" cy="357084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40"/>
          <p:cNvSpPr/>
          <p:nvPr/>
        </p:nvSpPr>
        <p:spPr>
          <a:xfrm>
            <a:off x="3191026" y="2636336"/>
            <a:ext cx="141970" cy="3916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" name="Straight Arrow Connector 41"/>
          <p:cNvCxnSpPr/>
          <p:nvPr/>
        </p:nvCxnSpPr>
        <p:spPr>
          <a:xfrm flipV="1">
            <a:off x="4975752" y="3485743"/>
            <a:ext cx="1295677" cy="161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2"/>
          <p:cNvSpPr/>
          <p:nvPr/>
        </p:nvSpPr>
        <p:spPr>
          <a:xfrm>
            <a:off x="5799422" y="58476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53"/>
          <p:cNvCxnSpPr/>
          <p:nvPr/>
        </p:nvCxnSpPr>
        <p:spPr>
          <a:xfrm>
            <a:off x="6346239" y="915242"/>
            <a:ext cx="0" cy="57141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54"/>
          <p:cNvSpPr/>
          <p:nvPr/>
        </p:nvSpPr>
        <p:spPr>
          <a:xfrm>
            <a:off x="6293163" y="3485742"/>
            <a:ext cx="111757" cy="2734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TextBox 73"/>
          <p:cNvSpPr txBox="1"/>
          <p:nvPr/>
        </p:nvSpPr>
        <p:spPr>
          <a:xfrm>
            <a:off x="3471074" y="2417891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ChangedEvent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ToDoListChanged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Event)</a:t>
            </a:r>
          </a:p>
        </p:txBody>
      </p:sp>
      <p:grpSp>
        <p:nvGrpSpPr>
          <p:cNvPr id="12" name="Group 57"/>
          <p:cNvGrpSpPr/>
          <p:nvPr/>
        </p:nvGrpSpPr>
        <p:grpSpPr>
          <a:xfrm flipH="1">
            <a:off x="6364302" y="3724422"/>
            <a:ext cx="189088" cy="270072"/>
            <a:chOff x="1028134" y="5612032"/>
            <a:chExt cx="217349" cy="270072"/>
          </a:xfrm>
        </p:grpSpPr>
        <p:sp>
          <p:nvSpPr>
            <p:cNvPr id="13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60"/>
          <p:cNvSpPr txBox="1"/>
          <p:nvPr/>
        </p:nvSpPr>
        <p:spPr>
          <a:xfrm>
            <a:off x="6624712" y="3373332"/>
            <a:ext cx="468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7" name="Rectangle 62"/>
          <p:cNvSpPr/>
          <p:nvPr/>
        </p:nvSpPr>
        <p:spPr>
          <a:xfrm>
            <a:off x="564917" y="6077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9"/>
          <p:cNvCxnSpPr/>
          <p:nvPr/>
        </p:nvCxnSpPr>
        <p:spPr>
          <a:xfrm>
            <a:off x="1111734" y="954511"/>
            <a:ext cx="34354" cy="43794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20"/>
          <p:cNvSpPr/>
          <p:nvPr/>
        </p:nvSpPr>
        <p:spPr>
          <a:xfrm>
            <a:off x="1074352" y="1301271"/>
            <a:ext cx="84215" cy="52519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41"/>
          <p:cNvCxnSpPr>
            <a:endCxn id="33" idx="0"/>
          </p:cNvCxnSpPr>
          <p:nvPr/>
        </p:nvCxnSpPr>
        <p:spPr>
          <a:xfrm flipV="1">
            <a:off x="1171428" y="1776772"/>
            <a:ext cx="6661254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3"/>
          <p:cNvSpPr txBox="1"/>
          <p:nvPr/>
        </p:nvSpPr>
        <p:spPr>
          <a:xfrm>
            <a:off x="1283014" y="1484506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onChanged</a:t>
            </a:r>
            <a:r>
              <a:rPr lang="en-US" sz="1400" dirty="0"/>
              <a:t>(Change) *</a:t>
            </a:r>
          </a:p>
        </p:txBody>
      </p:sp>
      <p:sp>
        <p:nvSpPr>
          <p:cNvPr id="26" name="Rectangle 62"/>
          <p:cNvSpPr/>
          <p:nvPr/>
        </p:nvSpPr>
        <p:spPr>
          <a:xfrm>
            <a:off x="7258977" y="60775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45"/>
          <p:cNvCxnSpPr/>
          <p:nvPr/>
        </p:nvCxnSpPr>
        <p:spPr>
          <a:xfrm>
            <a:off x="7805794" y="971422"/>
            <a:ext cx="0" cy="502757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46"/>
          <p:cNvSpPr/>
          <p:nvPr/>
        </p:nvSpPr>
        <p:spPr>
          <a:xfrm>
            <a:off x="7780252" y="5259336"/>
            <a:ext cx="100352" cy="5107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TextBox 56"/>
          <p:cNvSpPr txBox="1"/>
          <p:nvPr/>
        </p:nvSpPr>
        <p:spPr>
          <a:xfrm>
            <a:off x="6470104" y="1821388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view of to-do list</a:t>
            </a:r>
          </a:p>
        </p:txBody>
      </p:sp>
      <p:sp>
        <p:nvSpPr>
          <p:cNvPr id="33" name="Rectangle 46"/>
          <p:cNvSpPr/>
          <p:nvPr/>
        </p:nvSpPr>
        <p:spPr>
          <a:xfrm>
            <a:off x="7765749" y="1776772"/>
            <a:ext cx="133865" cy="5092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6" name="Straight Arrow Connector 41"/>
          <p:cNvCxnSpPr>
            <a:stCxn id="33" idx="2"/>
          </p:cNvCxnSpPr>
          <p:nvPr/>
        </p:nvCxnSpPr>
        <p:spPr>
          <a:xfrm flipH="1">
            <a:off x="1168158" y="2285999"/>
            <a:ext cx="6664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/>
          <p:cNvCxnSpPr/>
          <p:nvPr/>
        </p:nvCxnSpPr>
        <p:spPr>
          <a:xfrm flipV="1">
            <a:off x="1203524" y="2658783"/>
            <a:ext cx="2005528" cy="359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3"/>
          <p:cNvSpPr txBox="1"/>
          <p:nvPr/>
        </p:nvSpPr>
        <p:spPr>
          <a:xfrm>
            <a:off x="1283014" y="2371900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31859C"/>
                </a:solidFill>
              </a:rPr>
              <a:t>post(</a:t>
            </a:r>
            <a:r>
              <a:rPr lang="en-US" sz="1400" dirty="0" err="1">
                <a:solidFill>
                  <a:srgbClr val="31859C"/>
                </a:solidFill>
              </a:rPr>
              <a:t>ToDoListChangedEvent</a:t>
            </a:r>
            <a:r>
              <a:rPr lang="en-US" sz="14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47" name="Rectangle 62"/>
          <p:cNvSpPr/>
          <p:nvPr/>
        </p:nvSpPr>
        <p:spPr>
          <a:xfrm>
            <a:off x="4352044" y="60177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16"/>
          <p:cNvCxnSpPr/>
          <p:nvPr/>
        </p:nvCxnSpPr>
        <p:spPr>
          <a:xfrm>
            <a:off x="4900941" y="987250"/>
            <a:ext cx="0" cy="56421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17"/>
          <p:cNvSpPr/>
          <p:nvPr/>
        </p:nvSpPr>
        <p:spPr>
          <a:xfrm>
            <a:off x="4862452" y="3291667"/>
            <a:ext cx="117798" cy="3040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Arrow Connector 41"/>
          <p:cNvCxnSpPr/>
          <p:nvPr/>
        </p:nvCxnSpPr>
        <p:spPr>
          <a:xfrm flipV="1">
            <a:off x="3315031" y="3304630"/>
            <a:ext cx="1559267" cy="1796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3"/>
          <p:cNvSpPr txBox="1"/>
          <p:nvPr/>
        </p:nvSpPr>
        <p:spPr>
          <a:xfrm>
            <a:off x="5099696" y="2976766"/>
            <a:ext cx="15839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E46C0A"/>
                </a:solidFill>
              </a:rPr>
              <a:t>saveToDoList</a:t>
            </a:r>
            <a:r>
              <a:rPr lang="en-US" sz="1400" dirty="0">
                <a:solidFill>
                  <a:srgbClr val="E46C0A"/>
                </a:solidFill>
              </a:rPr>
              <a:t>(Read</a:t>
            </a:r>
          </a:p>
          <a:p>
            <a:r>
              <a:rPr lang="en-US" sz="1400" dirty="0" err="1">
                <a:solidFill>
                  <a:srgbClr val="E46C0A"/>
                </a:solidFill>
              </a:rPr>
              <a:t>OnlyToDoList</a:t>
            </a:r>
            <a:r>
              <a:rPr lang="en-US" sz="1400" dirty="0">
                <a:solidFill>
                  <a:srgbClr val="E46C0A"/>
                </a:solidFill>
              </a:rPr>
              <a:t>)</a:t>
            </a:r>
          </a:p>
        </p:txBody>
      </p:sp>
      <p:cxnSp>
        <p:nvCxnSpPr>
          <p:cNvPr id="60" name="Straight Arrow Connector 41"/>
          <p:cNvCxnSpPr/>
          <p:nvPr/>
        </p:nvCxnSpPr>
        <p:spPr>
          <a:xfrm flipH="1">
            <a:off x="3332996" y="4860895"/>
            <a:ext cx="2956495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73"/>
          <p:cNvSpPr txBox="1"/>
          <p:nvPr/>
        </p:nvSpPr>
        <p:spPr>
          <a:xfrm>
            <a:off x="5181577" y="4388467"/>
            <a:ext cx="14307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post(</a:t>
            </a:r>
            <a:r>
              <a:rPr lang="en-US" sz="1400" dirty="0" err="1">
                <a:solidFill>
                  <a:srgbClr val="0070C0"/>
                </a:solidFill>
              </a:rPr>
              <a:t>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31859C"/>
                </a:solidFill>
              </a:rPr>
              <a:t>SavedEvent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5" name="Straight Arrow Connector 41"/>
          <p:cNvCxnSpPr>
            <a:endCxn id="28" idx="0"/>
          </p:cNvCxnSpPr>
          <p:nvPr/>
        </p:nvCxnSpPr>
        <p:spPr>
          <a:xfrm flipV="1">
            <a:off x="3327477" y="5259336"/>
            <a:ext cx="4502951" cy="2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12"/>
          <p:cNvGrpSpPr/>
          <p:nvPr/>
        </p:nvGrpSpPr>
        <p:grpSpPr>
          <a:xfrm>
            <a:off x="7534226" y="5320804"/>
            <a:ext cx="217349" cy="270072"/>
            <a:chOff x="1028134" y="5612032"/>
            <a:chExt cx="217349" cy="270072"/>
          </a:xfrm>
        </p:grpSpPr>
        <p:sp>
          <p:nvSpPr>
            <p:cNvPr id="73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5" name="TextBox 56"/>
          <p:cNvSpPr txBox="1"/>
          <p:nvPr/>
        </p:nvSpPr>
        <p:spPr>
          <a:xfrm>
            <a:off x="6452192" y="5301555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9" name="Group 12"/>
          <p:cNvGrpSpPr/>
          <p:nvPr/>
        </p:nvGrpSpPr>
        <p:grpSpPr>
          <a:xfrm>
            <a:off x="7568422" y="1926655"/>
            <a:ext cx="217349" cy="270072"/>
            <a:chOff x="1028134" y="5612032"/>
            <a:chExt cx="217349" cy="270072"/>
          </a:xfrm>
        </p:grpSpPr>
        <p:sp>
          <p:nvSpPr>
            <p:cNvPr id="30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86" name="Straight Arrow Connector 41"/>
          <p:cNvCxnSpPr/>
          <p:nvPr/>
        </p:nvCxnSpPr>
        <p:spPr>
          <a:xfrm>
            <a:off x="3353019" y="5998998"/>
            <a:ext cx="2965325" cy="11629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73"/>
          <p:cNvSpPr txBox="1"/>
          <p:nvPr/>
        </p:nvSpPr>
        <p:spPr>
          <a:xfrm>
            <a:off x="6615264" y="4382762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handleToDoList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SavedEvent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ToDoListSaved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Event)</a:t>
            </a:r>
          </a:p>
        </p:txBody>
      </p:sp>
      <p:cxnSp>
        <p:nvCxnSpPr>
          <p:cNvPr id="98" name="Straight Arrow Connector 41"/>
          <p:cNvCxnSpPr/>
          <p:nvPr/>
        </p:nvCxnSpPr>
        <p:spPr>
          <a:xfrm flipH="1" flipV="1">
            <a:off x="4980250" y="6219888"/>
            <a:ext cx="1338095" cy="3476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41"/>
          <p:cNvCxnSpPr/>
          <p:nvPr/>
        </p:nvCxnSpPr>
        <p:spPr>
          <a:xfrm flipH="1" flipV="1">
            <a:off x="3353019" y="6321332"/>
            <a:ext cx="1547922" cy="10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41"/>
          <p:cNvCxnSpPr>
            <a:stCxn id="6" idx="2"/>
          </p:cNvCxnSpPr>
          <p:nvPr/>
        </p:nvCxnSpPr>
        <p:spPr>
          <a:xfrm flipH="1" flipV="1">
            <a:off x="1173719" y="6548122"/>
            <a:ext cx="2088292" cy="5078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1"/>
          <p:cNvCxnSpPr/>
          <p:nvPr/>
        </p:nvCxnSpPr>
        <p:spPr>
          <a:xfrm flipH="1">
            <a:off x="3351183" y="5770130"/>
            <a:ext cx="4454611" cy="1485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122190" y="6243186"/>
            <a:ext cx="162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* Using JavaFX’s </a:t>
            </a:r>
            <a:r>
              <a:rPr lang="en-SG" sz="1400" i="1" dirty="0"/>
              <a:t>Observable</a:t>
            </a:r>
            <a:r>
              <a:rPr lang="en-SG" sz="14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29542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573395" y="1447798"/>
            <a:ext cx="5829748" cy="51054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B050"/>
                </a:solidFill>
              </a:rPr>
              <a:t>UI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824691" y="2458438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924821" y="29411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02"/>
          <p:cNvSpPr/>
          <p:nvPr/>
        </p:nvSpPr>
        <p:spPr>
          <a:xfrm rot="5400000" flipV="1">
            <a:off x="1475581" y="4459166"/>
            <a:ext cx="270504" cy="175523"/>
          </a:xfrm>
          <a:prstGeom prst="triangle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5" y="34992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639696" y="35706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76711" y="282054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607829" y="2742574"/>
            <a:ext cx="77453" cy="5565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446083" y="30054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62623" y="3187780"/>
            <a:ext cx="635569" cy="2242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16274" y="3434128"/>
            <a:ext cx="1128267" cy="22423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630375" y="3720028"/>
            <a:ext cx="1700066" cy="2242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749973" y="4369885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7" name="Elbow Connector 106"/>
          <p:cNvCxnSpPr>
            <a:stCxn id="9" idx="3"/>
          </p:cNvCxnSpPr>
          <p:nvPr/>
        </p:nvCxnSpPr>
        <p:spPr>
          <a:xfrm>
            <a:off x="3186477" y="1944304"/>
            <a:ext cx="3534429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1091453" y="60898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UiPartLoader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Connector: Elbow 77"/>
          <p:cNvCxnSpPr/>
          <p:nvPr/>
        </p:nvCxnSpPr>
        <p:spPr>
          <a:xfrm rot="16200000" flipH="1">
            <a:off x="1600225" y="5916469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/>
          <p:nvPr/>
        </p:nvCxnSpPr>
        <p:spPr>
          <a:xfrm rot="16200000" flipH="1">
            <a:off x="1464889" y="5916468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/>
          <p:nvPr/>
        </p:nvCxnSpPr>
        <p:spPr>
          <a:xfrm rot="16200000" flipH="1">
            <a:off x="1332074" y="5916468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2548081" y="212741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Elbow Connector 63"/>
          <p:cNvCxnSpPr>
            <a:stCxn id="89" idx="2"/>
            <a:endCxn id="2" idx="0"/>
          </p:cNvCxnSpPr>
          <p:nvPr/>
        </p:nvCxnSpPr>
        <p:spPr>
          <a:xfrm rot="5400000">
            <a:off x="2420857" y="2239636"/>
            <a:ext cx="169454" cy="268150"/>
          </a:xfrm>
          <a:prstGeom prst="bentConnector3">
            <a:avLst>
              <a:gd name="adj1" fmla="val -4555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65"/>
          <p:cNvSpPr/>
          <p:nvPr/>
        </p:nvSpPr>
        <p:spPr>
          <a:xfrm rot="16200000">
            <a:off x="6392527" y="5986230"/>
            <a:ext cx="1022906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 rot="16200000">
            <a:off x="6442449" y="5964272"/>
            <a:ext cx="268153" cy="346762"/>
            <a:chOff x="6060035" y="6038840"/>
            <a:chExt cx="268153" cy="346762"/>
          </a:xfrm>
        </p:grpSpPr>
        <p:cxnSp>
          <p:nvCxnSpPr>
            <p:cNvPr id="129" name="Connector: Elbow 128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Elbow Connector 63"/>
          <p:cNvCxnSpPr>
            <a:stCxn id="39" idx="2"/>
            <a:endCxn id="38" idx="1"/>
          </p:cNvCxnSpPr>
          <p:nvPr/>
        </p:nvCxnSpPr>
        <p:spPr>
          <a:xfrm rot="16200000" flipH="1">
            <a:off x="1429255" y="3921147"/>
            <a:ext cx="2102307" cy="2242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Connector: Elbow 137"/>
          <p:cNvCxnSpPr>
            <a:endCxn id="119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Decision 146"/>
          <p:cNvSpPr/>
          <p:nvPr/>
        </p:nvSpPr>
        <p:spPr>
          <a:xfrm>
            <a:off x="3973361" y="3068616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Elbow Connector 63"/>
          <p:cNvCxnSpPr>
            <a:stCxn id="147" idx="3"/>
            <a:endCxn id="43" idx="1"/>
          </p:cNvCxnSpPr>
          <p:nvPr/>
        </p:nvCxnSpPr>
        <p:spPr>
          <a:xfrm flipV="1">
            <a:off x="4156517" y="3123822"/>
            <a:ext cx="289566" cy="255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Flowchart: Decision 153"/>
          <p:cNvSpPr/>
          <p:nvPr/>
        </p:nvSpPr>
        <p:spPr>
          <a:xfrm>
            <a:off x="3693938" y="3523734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5" name="Elbow Connector 63"/>
          <p:cNvCxnSpPr>
            <a:stCxn id="154" idx="3"/>
            <a:endCxn id="37" idx="1"/>
          </p:cNvCxnSpPr>
          <p:nvPr/>
        </p:nvCxnSpPr>
        <p:spPr>
          <a:xfrm>
            <a:off x="3877094" y="3604521"/>
            <a:ext cx="762602" cy="845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11"/>
          <p:cNvSpPr/>
          <p:nvPr/>
        </p:nvSpPr>
        <p:spPr>
          <a:xfrm>
            <a:off x="4709645" y="400188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8" name="Flowchart: Decision 167"/>
          <p:cNvSpPr/>
          <p:nvPr/>
        </p:nvSpPr>
        <p:spPr>
          <a:xfrm>
            <a:off x="3686161" y="4039729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9" name="Elbow Connector 63"/>
          <p:cNvCxnSpPr>
            <a:stCxn id="168" idx="3"/>
            <a:endCxn id="167" idx="1"/>
          </p:cNvCxnSpPr>
          <p:nvPr/>
        </p:nvCxnSpPr>
        <p:spPr>
          <a:xfrm flipV="1">
            <a:off x="3869317" y="4120310"/>
            <a:ext cx="840328" cy="2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0" name="Rectangle 11"/>
          <p:cNvSpPr/>
          <p:nvPr/>
        </p:nvSpPr>
        <p:spPr>
          <a:xfrm>
            <a:off x="2297074" y="6076932"/>
            <a:ext cx="1034555" cy="40006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ToDoCardStyleManager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1" name="Connector: Elbow 170"/>
          <p:cNvCxnSpPr/>
          <p:nvPr/>
        </p:nvCxnSpPr>
        <p:spPr>
          <a:xfrm rot="16200000" flipH="1">
            <a:off x="2805846" y="5903551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/>
          <p:cNvCxnSpPr/>
          <p:nvPr/>
        </p:nvCxnSpPr>
        <p:spPr>
          <a:xfrm rot="16200000" flipH="1">
            <a:off x="2670510" y="5903550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/>
          <p:cNvCxnSpPr/>
          <p:nvPr/>
        </p:nvCxnSpPr>
        <p:spPr>
          <a:xfrm rot="16200000" flipH="1">
            <a:off x="2537695" y="5903550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63"/>
          <p:cNvCxnSpPr>
            <a:stCxn id="37" idx="3"/>
          </p:cNvCxnSpPr>
          <p:nvPr/>
        </p:nvCxnSpPr>
        <p:spPr>
          <a:xfrm>
            <a:off x="5680602" y="3689022"/>
            <a:ext cx="1067787" cy="4090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63"/>
          <p:cNvCxnSpPr>
            <a:stCxn id="167" idx="3"/>
          </p:cNvCxnSpPr>
          <p:nvPr/>
        </p:nvCxnSpPr>
        <p:spPr>
          <a:xfrm>
            <a:off x="5750551" y="4120310"/>
            <a:ext cx="970355" cy="401227"/>
          </a:xfrm>
          <a:prstGeom prst="bentConnector3">
            <a:avLst>
              <a:gd name="adj1" fmla="val 33313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9" name="Connector: Elbow 188"/>
          <p:cNvCxnSpPr>
            <a:stCxn id="9" idx="1"/>
          </p:cNvCxnSpPr>
          <p:nvPr/>
        </p:nvCxnSpPr>
        <p:spPr>
          <a:xfrm rot="10800000" flipV="1">
            <a:off x="1503020" y="1944304"/>
            <a:ext cx="589823" cy="328236"/>
          </a:xfrm>
          <a:prstGeom prst="bentConnector3">
            <a:avLst>
              <a:gd name="adj1" fmla="val 98447"/>
            </a:avLst>
          </a:prstGeom>
          <a:ln w="19050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63"/>
          <p:cNvCxnSpPr>
            <a:endCxn id="38" idx="2"/>
          </p:cNvCxnSpPr>
          <p:nvPr/>
        </p:nvCxnSpPr>
        <p:spPr>
          <a:xfrm>
            <a:off x="1698595" y="4554612"/>
            <a:ext cx="1440751" cy="648229"/>
          </a:xfrm>
          <a:prstGeom prst="bentConnector4">
            <a:avLst>
              <a:gd name="adj1" fmla="val 31023"/>
              <a:gd name="adj2" fmla="val 135265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3" name="Elbow Connector 63"/>
          <p:cNvCxnSpPr>
            <a:endCxn id="35" idx="0"/>
          </p:cNvCxnSpPr>
          <p:nvPr/>
        </p:nvCxnSpPr>
        <p:spPr>
          <a:xfrm>
            <a:off x="2154945" y="4378722"/>
            <a:ext cx="984400" cy="185037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0" name="Elbow Connector 63"/>
          <p:cNvCxnSpPr>
            <a:endCxn id="167" idx="2"/>
          </p:cNvCxnSpPr>
          <p:nvPr/>
        </p:nvCxnSpPr>
        <p:spPr>
          <a:xfrm flipV="1">
            <a:off x="3136526" y="4238730"/>
            <a:ext cx="2093572" cy="130582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7" name="Elbow Connector 63"/>
          <p:cNvCxnSpPr>
            <a:endCxn id="37" idx="2"/>
          </p:cNvCxnSpPr>
          <p:nvPr/>
        </p:nvCxnSpPr>
        <p:spPr>
          <a:xfrm flipV="1">
            <a:off x="2154945" y="3807442"/>
            <a:ext cx="3005204" cy="133350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2" name="Elbow Connector 63"/>
          <p:cNvCxnSpPr>
            <a:endCxn id="34" idx="2"/>
          </p:cNvCxnSpPr>
          <p:nvPr/>
        </p:nvCxnSpPr>
        <p:spPr>
          <a:xfrm rot="16200000" flipV="1">
            <a:off x="3051014" y="3824433"/>
            <a:ext cx="179657" cy="299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5" name="Elbow Connector 63"/>
          <p:cNvCxnSpPr>
            <a:endCxn id="43" idx="2"/>
          </p:cNvCxnSpPr>
          <p:nvPr/>
        </p:nvCxnSpPr>
        <p:spPr>
          <a:xfrm flipV="1">
            <a:off x="2185088" y="3242242"/>
            <a:ext cx="2781448" cy="157590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7" name="Elbow Connector 63"/>
          <p:cNvCxnSpPr/>
          <p:nvPr/>
        </p:nvCxnSpPr>
        <p:spPr>
          <a:xfrm rot="5400000" flipH="1" flipV="1">
            <a:off x="1581937" y="3951460"/>
            <a:ext cx="1161334" cy="44968"/>
          </a:xfrm>
          <a:prstGeom prst="bentConnector3">
            <a:avLst>
              <a:gd name="adj1" fmla="val 100031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4" name="Elbow Connector 63"/>
          <p:cNvCxnSpPr/>
          <p:nvPr/>
        </p:nvCxnSpPr>
        <p:spPr>
          <a:xfrm rot="5400000" flipH="1" flipV="1">
            <a:off x="3333956" y="3285998"/>
            <a:ext cx="189807" cy="47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63"/>
          <p:cNvCxnSpPr>
            <a:endCxn id="36" idx="2"/>
          </p:cNvCxnSpPr>
          <p:nvPr/>
        </p:nvCxnSpPr>
        <p:spPr>
          <a:xfrm rot="5400000" flipH="1" flipV="1">
            <a:off x="3067679" y="4297649"/>
            <a:ext cx="140513" cy="28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22" name="Group 321"/>
          <p:cNvGrpSpPr/>
          <p:nvPr/>
        </p:nvGrpSpPr>
        <p:grpSpPr>
          <a:xfrm>
            <a:off x="4251322" y="5303384"/>
            <a:ext cx="1745273" cy="1116005"/>
            <a:chOff x="3512527" y="5314098"/>
            <a:chExt cx="2787315" cy="1116005"/>
          </a:xfrm>
        </p:grpSpPr>
        <p:sp>
          <p:nvSpPr>
            <p:cNvPr id="320" name="Rectangle 65"/>
            <p:cNvSpPr/>
            <p:nvPr/>
          </p:nvSpPr>
          <p:spPr>
            <a:xfrm>
              <a:off x="3512527" y="5422958"/>
              <a:ext cx="2787315" cy="1007145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rgbClr val="9BBB59">
                  <a:alpha val="50000"/>
                </a:srgb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9BBB59"/>
                  </a:solidFill>
                </a:rPr>
                <a:t>resources/view</a:t>
              </a:r>
              <a:endParaRPr lang="en-SG" sz="1200" b="1" dirty="0">
                <a:solidFill>
                  <a:srgbClr val="9BBB59"/>
                </a:solidFill>
              </a:endParaRPr>
            </a:p>
          </p:txBody>
        </p:sp>
        <p:sp>
          <p:nvSpPr>
            <p:cNvPr id="321" name="Rectangle 65"/>
            <p:cNvSpPr/>
            <p:nvPr/>
          </p:nvSpPr>
          <p:spPr>
            <a:xfrm>
              <a:off x="3512527" y="5314098"/>
              <a:ext cx="467895" cy="108285"/>
            </a:xfrm>
            <a:prstGeom prst="roundRect">
              <a:avLst>
                <a:gd name="adj" fmla="val 3484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rgbClr val="9BBB59">
                  <a:alpha val="50000"/>
                </a:srgb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SG" sz="1200" b="1" dirty="0">
                <a:solidFill>
                  <a:srgbClr val="9BBB59"/>
                </a:solidFill>
              </a:endParaRPr>
            </a:p>
          </p:txBody>
        </p:sp>
      </p:grpSp>
      <p:sp>
        <p:nvSpPr>
          <p:cNvPr id="323" name="Rectangle 322"/>
          <p:cNvSpPr/>
          <p:nvPr/>
        </p:nvSpPr>
        <p:spPr>
          <a:xfrm>
            <a:off x="4605253" y="5798817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4" name="Rectangle 323"/>
          <p:cNvSpPr/>
          <p:nvPr/>
        </p:nvSpPr>
        <p:spPr>
          <a:xfrm>
            <a:off x="4648016" y="5840040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5" name="Rectangle 324"/>
          <p:cNvSpPr/>
          <p:nvPr/>
        </p:nvSpPr>
        <p:spPr>
          <a:xfrm>
            <a:off x="4698997" y="5886579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6" name="Rectangle 325"/>
          <p:cNvSpPr/>
          <p:nvPr/>
        </p:nvSpPr>
        <p:spPr>
          <a:xfrm>
            <a:off x="5254044" y="5789867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7" name="Rectangle 326"/>
          <p:cNvSpPr/>
          <p:nvPr/>
        </p:nvSpPr>
        <p:spPr>
          <a:xfrm>
            <a:off x="5296807" y="5831090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Rectangle 327"/>
          <p:cNvSpPr/>
          <p:nvPr/>
        </p:nvSpPr>
        <p:spPr>
          <a:xfrm>
            <a:off x="5347788" y="5877629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0" name="TextBox 329"/>
          <p:cNvSpPr txBox="1"/>
          <p:nvPr/>
        </p:nvSpPr>
        <p:spPr>
          <a:xfrm>
            <a:off x="4648016" y="5906291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</a:rPr>
              <a:t>*.</a:t>
            </a:r>
            <a:r>
              <a:rPr lang="en-SG" sz="1050" dirty="0" err="1">
                <a:solidFill>
                  <a:schemeClr val="bg1"/>
                </a:solidFill>
              </a:rPr>
              <a:t>fxml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309798" y="5909545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</a:rPr>
              <a:t>*.</a:t>
            </a:r>
            <a:r>
              <a:rPr lang="en-SG" sz="1050" dirty="0" err="1">
                <a:solidFill>
                  <a:schemeClr val="bg1"/>
                </a:solidFill>
              </a:rPr>
              <a:t>css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3" name="Elbow Connector 63"/>
          <p:cNvCxnSpPr>
            <a:stCxn id="3" idx="0"/>
          </p:cNvCxnSpPr>
          <p:nvPr/>
        </p:nvCxnSpPr>
        <p:spPr>
          <a:xfrm rot="5400000" flipH="1" flipV="1">
            <a:off x="5046208" y="1266447"/>
            <a:ext cx="100131" cy="32492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6" name="Elbow Connector 63"/>
          <p:cNvCxnSpPr>
            <a:stCxn id="2" idx="3"/>
          </p:cNvCxnSpPr>
          <p:nvPr/>
        </p:nvCxnSpPr>
        <p:spPr>
          <a:xfrm flipV="1">
            <a:off x="2918326" y="2288851"/>
            <a:ext cx="3802582" cy="342967"/>
          </a:xfrm>
          <a:prstGeom prst="bentConnector3">
            <a:avLst>
              <a:gd name="adj1" fmla="val 14932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25591" y="227483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72408" y="2638505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0400" y="309669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35317" y="299523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82134" y="3416294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10126" y="34567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15269" y="3122097"/>
            <a:ext cx="13851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773315" y="3226003"/>
            <a:ext cx="7620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0118" y="45188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98829" y="3718573"/>
            <a:ext cx="1229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4038600"/>
            <a:ext cx="14571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772043"/>
            <a:ext cx="41948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10126" y="449429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162526" y="4572000"/>
            <a:ext cx="22050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62526" y="4800600"/>
            <a:ext cx="229148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41948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deleteTodo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73317" y="2995234"/>
            <a:ext cx="6400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build()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7564" y="286018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29286" y="4953000"/>
            <a:ext cx="106691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result: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162526" y="5164650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162526" y="5585914"/>
            <a:ext cx="6714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46985" y="379629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52" name="Rectangle 62"/>
          <p:cNvSpPr/>
          <p:nvPr/>
        </p:nvSpPr>
        <p:spPr>
          <a:xfrm>
            <a:off x="4154490" y="228141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CommandFactory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16"/>
          <p:cNvCxnSpPr/>
          <p:nvPr/>
        </p:nvCxnSpPr>
        <p:spPr>
          <a:xfrm>
            <a:off x="4701307" y="264509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17"/>
          <p:cNvSpPr/>
          <p:nvPr/>
        </p:nvSpPr>
        <p:spPr>
          <a:xfrm>
            <a:off x="4629299" y="3103283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27"/>
          <p:cNvCxnSpPr/>
          <p:nvPr/>
        </p:nvCxnSpPr>
        <p:spPr>
          <a:xfrm>
            <a:off x="3344416" y="3188315"/>
            <a:ext cx="12848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8"/>
          <p:cNvSpPr txBox="1"/>
          <p:nvPr/>
        </p:nvSpPr>
        <p:spPr>
          <a:xfrm>
            <a:off x="3467649" y="2982814"/>
            <a:ext cx="1039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commandWord</a:t>
            </a:r>
            <a:endParaRPr lang="en-US" sz="1200" dirty="0"/>
          </a:p>
        </p:txBody>
      </p:sp>
      <p:cxnSp>
        <p:nvCxnSpPr>
          <p:cNvPr id="60" name="Straight Arrow Connector 33"/>
          <p:cNvCxnSpPr/>
          <p:nvPr/>
        </p:nvCxnSpPr>
        <p:spPr>
          <a:xfrm>
            <a:off x="3344416" y="3809145"/>
            <a:ext cx="1229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52155"/>
            <a:ext cx="188848" cy="6584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242165" y="939993"/>
            <a:ext cx="637507" cy="4660277"/>
          </a:xfrm>
          <a:prstGeom prst="bentConnector4">
            <a:avLst>
              <a:gd name="adj1" fmla="val -62819"/>
              <a:gd name="adj2" fmla="val 9997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5848" y="2379673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838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220351" y="2757195"/>
            <a:ext cx="266666" cy="34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1755" y="26053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1305" y="26913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7353" y="27779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3367" y="203291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4644" y="26853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714090" y="2307345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78"/>
          <p:cNvCxnSpPr>
            <a:endCxn id="50" idx="1"/>
          </p:cNvCxnSpPr>
          <p:nvPr/>
        </p:nvCxnSpPr>
        <p:spPr>
          <a:xfrm flipV="1">
            <a:off x="7279688" y="2450237"/>
            <a:ext cx="434402" cy="3277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/>
          <p:cNvSpPr/>
          <p:nvPr/>
        </p:nvSpPr>
        <p:spPr>
          <a:xfrm>
            <a:off x="7714090" y="2630323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Elbow Connector 80"/>
          <p:cNvCxnSpPr>
            <a:endCxn id="54" idx="1"/>
          </p:cNvCxnSpPr>
          <p:nvPr/>
        </p:nvCxnSpPr>
        <p:spPr>
          <a:xfrm flipV="1">
            <a:off x="7279688" y="2773215"/>
            <a:ext cx="434402" cy="47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4090" y="2953301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DateRange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83"/>
          <p:cNvCxnSpPr>
            <a:endCxn id="60" idx="1"/>
          </p:cNvCxnSpPr>
          <p:nvPr/>
        </p:nvCxnSpPr>
        <p:spPr>
          <a:xfrm>
            <a:off x="7279688" y="2777998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217</Words>
  <Application>Microsoft Office PowerPoint</Application>
  <PresentationFormat>On-screen Show (4:3)</PresentationFormat>
  <Paragraphs>130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CommanDo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Yun Chuan Ngin</cp:lastModifiedBy>
  <cp:revision>138</cp:revision>
  <dcterms:created xsi:type="dcterms:W3CDTF">2016-07-22T14:33:02Z</dcterms:created>
  <dcterms:modified xsi:type="dcterms:W3CDTF">2016-10-25T11:56:22Z</dcterms:modified>
</cp:coreProperties>
</file>