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8" r:id="rId4"/>
    <p:sldId id="269" r:id="rId5"/>
    <p:sldId id="260" r:id="rId6"/>
    <p:sldId id="270" r:id="rId7"/>
    <p:sldId id="267" r:id="rId8"/>
    <p:sldId id="271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9BBB59"/>
    <a:srgbClr val="0070C0"/>
    <a:srgbClr val="558ED5"/>
    <a:srgbClr val="F1F5E9"/>
    <a:srgbClr val="AFCBFF"/>
    <a:srgbClr val="B0CCFF"/>
    <a:srgbClr val="31859C"/>
    <a:srgbClr val="FFFFFF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72" y="-6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1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CommanDo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TodoListStorage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XmlTodoList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TodoList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XmlAdaptedTodo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7589597" y="4042220"/>
            <a:ext cx="1362874" cy="1414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le 14"/>
          <p:cNvSpPr/>
          <p:nvPr/>
        </p:nvSpPr>
        <p:spPr>
          <a:xfrm>
            <a:off x="1636188" y="1828800"/>
            <a:ext cx="5700181" cy="37338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893565" y="242608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744780" y="2663296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412630" y="2673614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2971800" y="3659958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071582" y="5058779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Commons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2" idx="1"/>
            <a:endCxn id="3" idx="1"/>
          </p:cNvCxnSpPr>
          <p:nvPr/>
        </p:nvCxnSpPr>
        <p:spPr>
          <a:xfrm flipV="1">
            <a:off x="2503167" y="2939307"/>
            <a:ext cx="1241613" cy="13424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 flipH="1">
            <a:off x="3619500" y="3215318"/>
            <a:ext cx="772980" cy="44464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3"/>
            <a:endCxn id="4" idx="1"/>
          </p:cNvCxnSpPr>
          <p:nvPr/>
        </p:nvCxnSpPr>
        <p:spPr>
          <a:xfrm>
            <a:off x="5040180" y="2939307"/>
            <a:ext cx="372450" cy="1031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950388" y="2757268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6"/>
          </p:cNvCxnSpPr>
          <p:nvPr/>
        </p:nvCxnSpPr>
        <p:spPr>
          <a:xfrm flipV="1">
            <a:off x="1331388" y="2939997"/>
            <a:ext cx="577850" cy="777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3"/>
            <a:endCxn id="35" idx="1"/>
          </p:cNvCxnSpPr>
          <p:nvPr/>
        </p:nvCxnSpPr>
        <p:spPr>
          <a:xfrm flipV="1">
            <a:off x="6860430" y="2947768"/>
            <a:ext cx="772273" cy="185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32703" y="2757268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25834" y="2833468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2846067" y="1880974"/>
            <a:ext cx="991844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MainApp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886200" y="4677779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267200" y="4677779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059769" y="4677779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2"/>
            <a:endCxn id="5" idx="0"/>
          </p:cNvCxnSpPr>
          <p:nvPr/>
        </p:nvCxnSpPr>
        <p:spPr>
          <a:xfrm>
            <a:off x="3341989" y="2451882"/>
            <a:ext cx="277511" cy="1208076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3" idx="1"/>
            <a:endCxn id="3" idx="0"/>
          </p:cNvCxnSpPr>
          <p:nvPr/>
        </p:nvCxnSpPr>
        <p:spPr>
          <a:xfrm>
            <a:off x="3837911" y="2166428"/>
            <a:ext cx="554569" cy="496868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2" idx="0"/>
          </p:cNvCxnSpPr>
          <p:nvPr/>
        </p:nvCxnSpPr>
        <p:spPr>
          <a:xfrm flipH="1">
            <a:off x="2198366" y="2166428"/>
            <a:ext cx="647701" cy="25966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896799" y="4437717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6051473" y="4676307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159898" y="4779923"/>
            <a:ext cx="71392" cy="930961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  <a:endCxn id="8" idx="0"/>
          </p:cNvCxnSpPr>
          <p:nvPr/>
        </p:nvCxnSpPr>
        <p:spPr>
          <a:xfrm rot="5400000">
            <a:off x="4909793" y="4462172"/>
            <a:ext cx="87662" cy="1105552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355806" y="3281923"/>
            <a:ext cx="1231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File System</a:t>
            </a:r>
            <a:endParaRPr lang="en-SG" dirty="0"/>
          </a:p>
        </p:txBody>
      </p:sp>
      <p:sp>
        <p:nvSpPr>
          <p:cNvPr id="43" name="Rectangle 42"/>
          <p:cNvSpPr/>
          <p:nvPr/>
        </p:nvSpPr>
        <p:spPr>
          <a:xfrm>
            <a:off x="839694" y="3116763"/>
            <a:ext cx="617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User</a:t>
            </a:r>
            <a:endParaRPr lang="en-SG" dirty="0"/>
          </a:p>
        </p:txBody>
      </p:sp>
      <p:cxnSp>
        <p:nvCxnSpPr>
          <p:cNvPr id="58" name="Straight Arrow Connector 57"/>
          <p:cNvCxnSpPr>
            <a:stCxn id="23" idx="1"/>
            <a:endCxn id="4" idx="0"/>
          </p:cNvCxnSpPr>
          <p:nvPr/>
        </p:nvCxnSpPr>
        <p:spPr>
          <a:xfrm>
            <a:off x="3837911" y="2166428"/>
            <a:ext cx="2298619" cy="507186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4" idx="2"/>
            <a:endCxn id="5" idx="3"/>
          </p:cNvCxnSpPr>
          <p:nvPr/>
        </p:nvCxnSpPr>
        <p:spPr>
          <a:xfrm flipH="1">
            <a:off x="4267200" y="3225636"/>
            <a:ext cx="1869330" cy="79621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2" idx="1"/>
            <a:endCxn id="5" idx="1"/>
          </p:cNvCxnSpPr>
          <p:nvPr/>
        </p:nvCxnSpPr>
        <p:spPr>
          <a:xfrm>
            <a:off x="2503167" y="3073547"/>
            <a:ext cx="468633" cy="948307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8028836" y="4310877"/>
            <a:ext cx="406397" cy="10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V="1">
            <a:off x="8047517" y="4891263"/>
            <a:ext cx="406397" cy="1076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7589597" y="4385929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Dependency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7707999" y="4973297"/>
            <a:ext cx="120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281477" y="8382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4"/>
          <p:cNvCxnSpPr/>
          <p:nvPr/>
        </p:nvCxnSpPr>
        <p:spPr>
          <a:xfrm>
            <a:off x="1828294" y="1201871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5"/>
          <p:cNvSpPr/>
          <p:nvPr/>
        </p:nvSpPr>
        <p:spPr>
          <a:xfrm>
            <a:off x="1766680" y="1552565"/>
            <a:ext cx="142006" cy="13320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5" name="Actor"/>
          <p:cNvGrpSpPr/>
          <p:nvPr/>
        </p:nvGrpSpPr>
        <p:grpSpPr>
          <a:xfrm>
            <a:off x="322017" y="763674"/>
            <a:ext cx="324036" cy="573410"/>
            <a:chOff x="3239901" y="4149080"/>
            <a:chExt cx="648072" cy="1146820"/>
          </a:xfrm>
        </p:grpSpPr>
        <p:sp>
          <p:nvSpPr>
            <p:cNvPr id="6" name="Flowchart: Connector 5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" name="Straight Connector 6"/>
            <p:cNvCxnSpPr>
              <a:stCxn id="6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8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0" name="Rectangle 62"/>
          <p:cNvSpPr/>
          <p:nvPr/>
        </p:nvSpPr>
        <p:spPr>
          <a:xfrm>
            <a:off x="3505200" y="84188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6"/>
          <p:cNvCxnSpPr/>
          <p:nvPr/>
        </p:nvCxnSpPr>
        <p:spPr>
          <a:xfrm>
            <a:off x="4052017" y="1205558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7"/>
          <p:cNvSpPr/>
          <p:nvPr/>
        </p:nvSpPr>
        <p:spPr>
          <a:xfrm>
            <a:off x="4002641" y="1663751"/>
            <a:ext cx="121383" cy="10794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3" name="Rectangle 62"/>
          <p:cNvSpPr/>
          <p:nvPr/>
        </p:nvSpPr>
        <p:spPr>
          <a:xfrm>
            <a:off x="5486400" y="83820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9"/>
          <p:cNvCxnSpPr/>
          <p:nvPr/>
        </p:nvCxnSpPr>
        <p:spPr>
          <a:xfrm>
            <a:off x="6033217" y="1201871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" name="Rectangle 20"/>
          <p:cNvSpPr/>
          <p:nvPr/>
        </p:nvSpPr>
        <p:spPr>
          <a:xfrm flipH="1">
            <a:off x="5961207" y="1768681"/>
            <a:ext cx="105937" cy="89463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6" name="Straight Arrow Connector 22"/>
          <p:cNvCxnSpPr/>
          <p:nvPr/>
        </p:nvCxnSpPr>
        <p:spPr>
          <a:xfrm>
            <a:off x="484011" y="1552566"/>
            <a:ext cx="1272275" cy="36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3"/>
          <p:cNvSpPr txBox="1"/>
          <p:nvPr/>
        </p:nvSpPr>
        <p:spPr>
          <a:xfrm>
            <a:off x="637553" y="1320997"/>
            <a:ext cx="8043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“add task”</a:t>
            </a:r>
          </a:p>
        </p:txBody>
      </p:sp>
      <p:cxnSp>
        <p:nvCxnSpPr>
          <p:cNvPr id="18" name="Straight Arrow Connector 24"/>
          <p:cNvCxnSpPr/>
          <p:nvPr/>
        </p:nvCxnSpPr>
        <p:spPr>
          <a:xfrm>
            <a:off x="1908686" y="1663752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5"/>
          <p:cNvSpPr txBox="1"/>
          <p:nvPr/>
        </p:nvSpPr>
        <p:spPr>
          <a:xfrm>
            <a:off x="2223036" y="1411271"/>
            <a:ext cx="16442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execute(“add task”)</a:t>
            </a:r>
          </a:p>
        </p:txBody>
      </p:sp>
      <p:cxnSp>
        <p:nvCxnSpPr>
          <p:cNvPr id="20" name="Straight Arrow Connector 27"/>
          <p:cNvCxnSpPr/>
          <p:nvPr/>
        </p:nvCxnSpPr>
        <p:spPr>
          <a:xfrm>
            <a:off x="4124025" y="1768683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8"/>
          <p:cNvSpPr txBox="1"/>
          <p:nvPr/>
        </p:nvSpPr>
        <p:spPr>
          <a:xfrm>
            <a:off x="4422958" y="1285330"/>
            <a:ext cx="141611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changeToDoList</a:t>
            </a:r>
            <a:endParaRPr lang="en-US" sz="1400" dirty="0">
              <a:solidFill>
                <a:srgbClr val="7030A0"/>
              </a:solidFill>
            </a:endParaRPr>
          </a:p>
          <a:p>
            <a:r>
              <a:rPr lang="en-US" sz="1400" dirty="0">
                <a:solidFill>
                  <a:srgbClr val="7030A0"/>
                </a:solidFill>
              </a:rPr>
              <a:t>(</a:t>
            </a:r>
            <a:r>
              <a:rPr lang="en-US" sz="1400" dirty="0" err="1">
                <a:solidFill>
                  <a:srgbClr val="7030A0"/>
                </a:solidFill>
              </a:rPr>
              <a:t>ToDoListChange</a:t>
            </a:r>
            <a:r>
              <a:rPr lang="en-US" sz="14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23" name="Straight Arrow Connector 33"/>
          <p:cNvCxnSpPr/>
          <p:nvPr/>
        </p:nvCxnSpPr>
        <p:spPr>
          <a:xfrm>
            <a:off x="4124024" y="2667000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34"/>
          <p:cNvCxnSpPr/>
          <p:nvPr/>
        </p:nvCxnSpPr>
        <p:spPr>
          <a:xfrm>
            <a:off x="1908686" y="2743200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36"/>
          <p:cNvCxnSpPr/>
          <p:nvPr/>
        </p:nvCxnSpPr>
        <p:spPr>
          <a:xfrm>
            <a:off x="484011" y="2868156"/>
            <a:ext cx="127227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84"/>
          <p:cNvCxnSpPr/>
          <p:nvPr/>
        </p:nvCxnSpPr>
        <p:spPr>
          <a:xfrm flipH="1">
            <a:off x="484011" y="1329946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2" name="Rectangle 42"/>
          <p:cNvSpPr/>
          <p:nvPr/>
        </p:nvSpPr>
        <p:spPr>
          <a:xfrm>
            <a:off x="175272" y="322334"/>
            <a:ext cx="617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User</a:t>
            </a:r>
            <a:endParaRPr lang="en-SG" dirty="0"/>
          </a:p>
        </p:txBody>
      </p:sp>
      <p:sp>
        <p:nvSpPr>
          <p:cNvPr id="86" name="Rectangle 5"/>
          <p:cNvSpPr/>
          <p:nvPr/>
        </p:nvSpPr>
        <p:spPr>
          <a:xfrm>
            <a:off x="5100157" y="1961679"/>
            <a:ext cx="2519843" cy="520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110773" y="1950526"/>
            <a:ext cx="219322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400" b="1" dirty="0"/>
              <a:t>ref </a:t>
            </a:r>
            <a:r>
              <a:rPr lang="en-SG" sz="1400" dirty="0"/>
              <a:t>to-do list changed event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08493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/>
        </p:nvSpPr>
        <p:spPr>
          <a:xfrm>
            <a:off x="152400" y="152400"/>
            <a:ext cx="8591856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269" y="152400"/>
            <a:ext cx="219322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400" b="1" dirty="0"/>
              <a:t>ref </a:t>
            </a:r>
            <a:r>
              <a:rPr lang="en-SG" sz="1400" dirty="0"/>
              <a:t>to-do list changed event</a:t>
            </a:r>
            <a:endParaRPr lang="en-SG" sz="1400" b="1" dirty="0"/>
          </a:p>
        </p:txBody>
      </p:sp>
      <p:sp>
        <p:nvSpPr>
          <p:cNvPr id="4" name="Rectangle 3"/>
          <p:cNvSpPr/>
          <p:nvPr/>
        </p:nvSpPr>
        <p:spPr>
          <a:xfrm>
            <a:off x="2624053" y="613798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39"/>
          <p:cNvCxnSpPr/>
          <p:nvPr/>
        </p:nvCxnSpPr>
        <p:spPr>
          <a:xfrm>
            <a:off x="3251980" y="948531"/>
            <a:ext cx="0" cy="357084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40"/>
          <p:cNvSpPr/>
          <p:nvPr/>
        </p:nvSpPr>
        <p:spPr>
          <a:xfrm>
            <a:off x="3191026" y="2636336"/>
            <a:ext cx="141970" cy="39168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" name="Straight Arrow Connector 41"/>
          <p:cNvCxnSpPr/>
          <p:nvPr/>
        </p:nvCxnSpPr>
        <p:spPr>
          <a:xfrm flipV="1">
            <a:off x="4975752" y="3485743"/>
            <a:ext cx="1295677" cy="1615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62"/>
          <p:cNvSpPr/>
          <p:nvPr/>
        </p:nvSpPr>
        <p:spPr>
          <a:xfrm>
            <a:off x="5799422" y="58476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53"/>
          <p:cNvCxnSpPr/>
          <p:nvPr/>
        </p:nvCxnSpPr>
        <p:spPr>
          <a:xfrm>
            <a:off x="6346239" y="915242"/>
            <a:ext cx="0" cy="571415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54"/>
          <p:cNvSpPr/>
          <p:nvPr/>
        </p:nvSpPr>
        <p:spPr>
          <a:xfrm>
            <a:off x="6293163" y="3485742"/>
            <a:ext cx="111757" cy="2734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" name="TextBox 73"/>
          <p:cNvSpPr txBox="1"/>
          <p:nvPr/>
        </p:nvSpPr>
        <p:spPr>
          <a:xfrm>
            <a:off x="3471074" y="2417891"/>
            <a:ext cx="1314437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handleToDoList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 err="1">
                <a:solidFill>
                  <a:srgbClr val="0070C0"/>
                </a:solidFill>
              </a:rPr>
              <a:t>ChangedEvent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 err="1">
                <a:solidFill>
                  <a:srgbClr val="0070C0"/>
                </a:solidFill>
              </a:rPr>
              <a:t>ToDoListChanged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Event)</a:t>
            </a:r>
          </a:p>
        </p:txBody>
      </p:sp>
      <p:grpSp>
        <p:nvGrpSpPr>
          <p:cNvPr id="12" name="Group 57"/>
          <p:cNvGrpSpPr/>
          <p:nvPr/>
        </p:nvGrpSpPr>
        <p:grpSpPr>
          <a:xfrm flipH="1">
            <a:off x="6364302" y="3724422"/>
            <a:ext cx="189088" cy="270072"/>
            <a:chOff x="1028134" y="5612032"/>
            <a:chExt cx="217349" cy="270072"/>
          </a:xfrm>
        </p:grpSpPr>
        <p:sp>
          <p:nvSpPr>
            <p:cNvPr id="13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15" name="TextBox 60"/>
          <p:cNvSpPr txBox="1"/>
          <p:nvPr/>
        </p:nvSpPr>
        <p:spPr>
          <a:xfrm>
            <a:off x="6624712" y="3373332"/>
            <a:ext cx="4689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17" name="Rectangle 62"/>
          <p:cNvSpPr/>
          <p:nvPr/>
        </p:nvSpPr>
        <p:spPr>
          <a:xfrm>
            <a:off x="564917" y="607751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9"/>
          <p:cNvCxnSpPr/>
          <p:nvPr/>
        </p:nvCxnSpPr>
        <p:spPr>
          <a:xfrm>
            <a:off x="1111734" y="954511"/>
            <a:ext cx="34354" cy="437948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Rectangle 20"/>
          <p:cNvSpPr/>
          <p:nvPr/>
        </p:nvSpPr>
        <p:spPr>
          <a:xfrm>
            <a:off x="1074352" y="1301271"/>
            <a:ext cx="84215" cy="525192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41"/>
          <p:cNvCxnSpPr>
            <a:endCxn id="33" idx="0"/>
          </p:cNvCxnSpPr>
          <p:nvPr/>
        </p:nvCxnSpPr>
        <p:spPr>
          <a:xfrm flipV="1">
            <a:off x="1171428" y="1776772"/>
            <a:ext cx="6661254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73"/>
          <p:cNvSpPr txBox="1"/>
          <p:nvPr/>
        </p:nvSpPr>
        <p:spPr>
          <a:xfrm>
            <a:off x="1283014" y="1484506"/>
            <a:ext cx="2465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onChanged</a:t>
            </a:r>
            <a:r>
              <a:rPr lang="en-US" sz="1400" dirty="0"/>
              <a:t>(Change) *</a:t>
            </a:r>
          </a:p>
        </p:txBody>
      </p:sp>
      <p:sp>
        <p:nvSpPr>
          <p:cNvPr id="26" name="Rectangle 62"/>
          <p:cNvSpPr/>
          <p:nvPr/>
        </p:nvSpPr>
        <p:spPr>
          <a:xfrm>
            <a:off x="7258977" y="607751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45"/>
          <p:cNvCxnSpPr/>
          <p:nvPr/>
        </p:nvCxnSpPr>
        <p:spPr>
          <a:xfrm>
            <a:off x="7805794" y="971422"/>
            <a:ext cx="0" cy="5027576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8" name="Rectangle 46"/>
          <p:cNvSpPr/>
          <p:nvPr/>
        </p:nvSpPr>
        <p:spPr>
          <a:xfrm>
            <a:off x="7780252" y="5259336"/>
            <a:ext cx="100352" cy="5107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2" name="TextBox 56"/>
          <p:cNvSpPr txBox="1"/>
          <p:nvPr/>
        </p:nvSpPr>
        <p:spPr>
          <a:xfrm>
            <a:off x="6470104" y="1821388"/>
            <a:ext cx="9842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view of to-do list</a:t>
            </a:r>
          </a:p>
        </p:txBody>
      </p:sp>
      <p:sp>
        <p:nvSpPr>
          <p:cNvPr id="33" name="Rectangle 46"/>
          <p:cNvSpPr/>
          <p:nvPr/>
        </p:nvSpPr>
        <p:spPr>
          <a:xfrm>
            <a:off x="7765749" y="1776772"/>
            <a:ext cx="133865" cy="50922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6" name="Straight Arrow Connector 41"/>
          <p:cNvCxnSpPr>
            <a:stCxn id="33" idx="2"/>
          </p:cNvCxnSpPr>
          <p:nvPr/>
        </p:nvCxnSpPr>
        <p:spPr>
          <a:xfrm flipH="1">
            <a:off x="1168158" y="2285999"/>
            <a:ext cx="666452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1"/>
          <p:cNvCxnSpPr/>
          <p:nvPr/>
        </p:nvCxnSpPr>
        <p:spPr>
          <a:xfrm flipV="1">
            <a:off x="1203524" y="2658783"/>
            <a:ext cx="2005528" cy="359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73"/>
          <p:cNvSpPr txBox="1"/>
          <p:nvPr/>
        </p:nvSpPr>
        <p:spPr>
          <a:xfrm>
            <a:off x="1283014" y="2371900"/>
            <a:ext cx="2465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31859C"/>
                </a:solidFill>
              </a:rPr>
              <a:t>post(</a:t>
            </a:r>
            <a:r>
              <a:rPr lang="en-US" sz="1400" dirty="0" err="1">
                <a:solidFill>
                  <a:srgbClr val="31859C"/>
                </a:solidFill>
              </a:rPr>
              <a:t>ToDoListChangedEvent</a:t>
            </a:r>
            <a:r>
              <a:rPr lang="en-US" sz="1400" dirty="0">
                <a:solidFill>
                  <a:srgbClr val="31859C"/>
                </a:solidFill>
              </a:rPr>
              <a:t>)</a:t>
            </a:r>
          </a:p>
        </p:txBody>
      </p:sp>
      <p:sp>
        <p:nvSpPr>
          <p:cNvPr id="47" name="Rectangle 62"/>
          <p:cNvSpPr/>
          <p:nvPr/>
        </p:nvSpPr>
        <p:spPr>
          <a:xfrm>
            <a:off x="4352044" y="601771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16"/>
          <p:cNvCxnSpPr/>
          <p:nvPr/>
        </p:nvCxnSpPr>
        <p:spPr>
          <a:xfrm>
            <a:off x="4900941" y="987250"/>
            <a:ext cx="0" cy="564214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17"/>
          <p:cNvSpPr/>
          <p:nvPr/>
        </p:nvSpPr>
        <p:spPr>
          <a:xfrm>
            <a:off x="4862452" y="3291667"/>
            <a:ext cx="117798" cy="30403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0" name="Straight Arrow Connector 41"/>
          <p:cNvCxnSpPr/>
          <p:nvPr/>
        </p:nvCxnSpPr>
        <p:spPr>
          <a:xfrm flipV="1">
            <a:off x="3315031" y="3304630"/>
            <a:ext cx="1559267" cy="1796"/>
          </a:xfrm>
          <a:prstGeom prst="straightConnector1">
            <a:avLst/>
          </a:prstGeom>
          <a:ln w="19050">
            <a:solidFill>
              <a:srgbClr val="3185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73"/>
          <p:cNvSpPr txBox="1"/>
          <p:nvPr/>
        </p:nvSpPr>
        <p:spPr>
          <a:xfrm>
            <a:off x="5099696" y="2976766"/>
            <a:ext cx="158394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E46C0A"/>
                </a:solidFill>
              </a:rPr>
              <a:t>saveToDoList</a:t>
            </a:r>
            <a:r>
              <a:rPr lang="en-US" sz="1400" dirty="0">
                <a:solidFill>
                  <a:srgbClr val="E46C0A"/>
                </a:solidFill>
              </a:rPr>
              <a:t>(Read</a:t>
            </a:r>
          </a:p>
          <a:p>
            <a:r>
              <a:rPr lang="en-US" sz="1400" dirty="0" err="1">
                <a:solidFill>
                  <a:srgbClr val="E46C0A"/>
                </a:solidFill>
              </a:rPr>
              <a:t>OnlyToDoList</a:t>
            </a:r>
            <a:r>
              <a:rPr lang="en-US" sz="1400" dirty="0">
                <a:solidFill>
                  <a:srgbClr val="E46C0A"/>
                </a:solidFill>
              </a:rPr>
              <a:t>)</a:t>
            </a:r>
          </a:p>
        </p:txBody>
      </p:sp>
      <p:cxnSp>
        <p:nvCxnSpPr>
          <p:cNvPr id="60" name="Straight Arrow Connector 41"/>
          <p:cNvCxnSpPr/>
          <p:nvPr/>
        </p:nvCxnSpPr>
        <p:spPr>
          <a:xfrm flipH="1">
            <a:off x="3332996" y="4860895"/>
            <a:ext cx="2956495" cy="0"/>
          </a:xfrm>
          <a:prstGeom prst="straightConnector1">
            <a:avLst/>
          </a:prstGeom>
          <a:ln w="19050">
            <a:solidFill>
              <a:srgbClr val="E46C0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73"/>
          <p:cNvSpPr txBox="1"/>
          <p:nvPr/>
        </p:nvSpPr>
        <p:spPr>
          <a:xfrm>
            <a:off x="5181577" y="4388467"/>
            <a:ext cx="143071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post(</a:t>
            </a:r>
            <a:r>
              <a:rPr lang="en-US" sz="1400" dirty="0" err="1">
                <a:solidFill>
                  <a:srgbClr val="0070C0"/>
                </a:solidFill>
              </a:rPr>
              <a:t>ToDoList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 err="1">
                <a:solidFill>
                  <a:srgbClr val="31859C"/>
                </a:solidFill>
              </a:rPr>
              <a:t>SavedEvent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65" name="Straight Arrow Connector 41"/>
          <p:cNvCxnSpPr>
            <a:endCxn id="28" idx="0"/>
          </p:cNvCxnSpPr>
          <p:nvPr/>
        </p:nvCxnSpPr>
        <p:spPr>
          <a:xfrm flipV="1">
            <a:off x="3327477" y="5259336"/>
            <a:ext cx="4502951" cy="2"/>
          </a:xfrm>
          <a:prstGeom prst="straightConnector1">
            <a:avLst/>
          </a:prstGeom>
          <a:ln w="19050">
            <a:solidFill>
              <a:srgbClr val="3185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12"/>
          <p:cNvGrpSpPr/>
          <p:nvPr/>
        </p:nvGrpSpPr>
        <p:grpSpPr>
          <a:xfrm>
            <a:off x="7534226" y="5320804"/>
            <a:ext cx="217349" cy="270072"/>
            <a:chOff x="1028134" y="5612032"/>
            <a:chExt cx="217349" cy="270072"/>
          </a:xfrm>
        </p:grpSpPr>
        <p:sp>
          <p:nvSpPr>
            <p:cNvPr id="73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75" name="TextBox 56"/>
          <p:cNvSpPr txBox="1"/>
          <p:nvPr/>
        </p:nvSpPr>
        <p:spPr>
          <a:xfrm>
            <a:off x="6452192" y="5301555"/>
            <a:ext cx="9842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29" name="Group 12"/>
          <p:cNvGrpSpPr/>
          <p:nvPr/>
        </p:nvGrpSpPr>
        <p:grpSpPr>
          <a:xfrm>
            <a:off x="7568422" y="1926655"/>
            <a:ext cx="217349" cy="270072"/>
            <a:chOff x="1028134" y="5612032"/>
            <a:chExt cx="217349" cy="270072"/>
          </a:xfrm>
        </p:grpSpPr>
        <p:sp>
          <p:nvSpPr>
            <p:cNvPr id="30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cxnSp>
        <p:nvCxnSpPr>
          <p:cNvPr id="86" name="Straight Arrow Connector 41"/>
          <p:cNvCxnSpPr/>
          <p:nvPr/>
        </p:nvCxnSpPr>
        <p:spPr>
          <a:xfrm>
            <a:off x="3353019" y="5998998"/>
            <a:ext cx="2965325" cy="11629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73"/>
          <p:cNvSpPr txBox="1"/>
          <p:nvPr/>
        </p:nvSpPr>
        <p:spPr>
          <a:xfrm>
            <a:off x="6615264" y="4382762"/>
            <a:ext cx="1314437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handleToDoList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dirty="0" err="1">
                <a:solidFill>
                  <a:srgbClr val="00B050"/>
                </a:solidFill>
              </a:rPr>
              <a:t>SavedEvent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(</a:t>
            </a:r>
            <a:r>
              <a:rPr lang="en-US" sz="1400" dirty="0" err="1">
                <a:solidFill>
                  <a:srgbClr val="00B050"/>
                </a:solidFill>
              </a:rPr>
              <a:t>ToDoListSaved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Event)</a:t>
            </a:r>
          </a:p>
        </p:txBody>
      </p:sp>
      <p:cxnSp>
        <p:nvCxnSpPr>
          <p:cNvPr id="98" name="Straight Arrow Connector 41"/>
          <p:cNvCxnSpPr/>
          <p:nvPr/>
        </p:nvCxnSpPr>
        <p:spPr>
          <a:xfrm flipH="1" flipV="1">
            <a:off x="4980250" y="6219888"/>
            <a:ext cx="1338095" cy="3476"/>
          </a:xfrm>
          <a:prstGeom prst="straightConnector1">
            <a:avLst/>
          </a:prstGeom>
          <a:ln w="19050">
            <a:solidFill>
              <a:srgbClr val="E46C0A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41"/>
          <p:cNvCxnSpPr/>
          <p:nvPr/>
        </p:nvCxnSpPr>
        <p:spPr>
          <a:xfrm flipH="1" flipV="1">
            <a:off x="3353019" y="6321332"/>
            <a:ext cx="1547922" cy="1071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41"/>
          <p:cNvCxnSpPr>
            <a:stCxn id="6" idx="2"/>
          </p:cNvCxnSpPr>
          <p:nvPr/>
        </p:nvCxnSpPr>
        <p:spPr>
          <a:xfrm flipH="1" flipV="1">
            <a:off x="1173719" y="6548122"/>
            <a:ext cx="2088292" cy="5078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41"/>
          <p:cNvCxnSpPr/>
          <p:nvPr/>
        </p:nvCxnSpPr>
        <p:spPr>
          <a:xfrm flipH="1">
            <a:off x="3351183" y="5770130"/>
            <a:ext cx="4454611" cy="1485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122190" y="6243186"/>
            <a:ext cx="1622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* Using JavaFX’s </a:t>
            </a:r>
            <a:r>
              <a:rPr lang="en-SG" sz="1400" i="1" dirty="0"/>
              <a:t>Observable</a:t>
            </a:r>
            <a:r>
              <a:rPr lang="en-SG" sz="1400" dirty="0"/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129542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573395" y="1447798"/>
            <a:ext cx="5829748" cy="5105402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00B050"/>
                </a:solidFill>
              </a:rPr>
              <a:t>UI</a:t>
            </a:r>
            <a:endParaRPr lang="en-SG" sz="2400" b="1" dirty="0">
              <a:solidFill>
                <a:srgbClr val="00B05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1824691" y="2458438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924821" y="294114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6" name="Isosceles Triangle 102"/>
          <p:cNvSpPr/>
          <p:nvPr/>
        </p:nvSpPr>
        <p:spPr>
          <a:xfrm rot="5400000" flipV="1">
            <a:off x="1475581" y="4459166"/>
            <a:ext cx="270504" cy="175523"/>
          </a:xfrm>
          <a:prstGeom prst="triangle">
            <a:avLst/>
          </a:prstGeom>
          <a:solidFill>
            <a:srgbClr val="F1F5E9"/>
          </a:solidFill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5" y="349926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EventListPanel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639696" y="35706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276711" y="2820541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607829" y="2742574"/>
            <a:ext cx="77453" cy="55653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4446083" y="30054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162623" y="3187780"/>
            <a:ext cx="635569" cy="22423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916274" y="3434128"/>
            <a:ext cx="1128267" cy="22423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630375" y="3720028"/>
            <a:ext cx="1700066" cy="22423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749973" y="4369885"/>
            <a:ext cx="772043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07" name="Elbow Connector 106"/>
          <p:cNvCxnSpPr>
            <a:stCxn id="9" idx="3"/>
          </p:cNvCxnSpPr>
          <p:nvPr/>
        </p:nvCxnSpPr>
        <p:spPr>
          <a:xfrm>
            <a:off x="3186477" y="1944304"/>
            <a:ext cx="3534429" cy="600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solidFill>
            <a:srgbClr val="F1F5E9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11"/>
          <p:cNvSpPr/>
          <p:nvPr/>
        </p:nvSpPr>
        <p:spPr>
          <a:xfrm>
            <a:off x="1091453" y="608985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UiPartLoader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8" name="Connector: Elbow 77"/>
          <p:cNvCxnSpPr/>
          <p:nvPr/>
        </p:nvCxnSpPr>
        <p:spPr>
          <a:xfrm rot="16200000" flipH="1">
            <a:off x="1600225" y="5916469"/>
            <a:ext cx="346761" cy="2"/>
          </a:xfrm>
          <a:prstGeom prst="bentConnector3">
            <a:avLst>
              <a:gd name="adj1" fmla="val 50000"/>
            </a:avLst>
          </a:prstGeom>
          <a:ln w="19050">
            <a:solidFill>
              <a:srgbClr val="9BBB59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/>
          <p:cNvCxnSpPr/>
          <p:nvPr/>
        </p:nvCxnSpPr>
        <p:spPr>
          <a:xfrm rot="16200000" flipH="1">
            <a:off x="1464889" y="5916468"/>
            <a:ext cx="346761" cy="2"/>
          </a:xfrm>
          <a:prstGeom prst="bentConnector3">
            <a:avLst>
              <a:gd name="adj1" fmla="val 50000"/>
            </a:avLst>
          </a:prstGeom>
          <a:ln w="19050">
            <a:solidFill>
              <a:srgbClr val="9BBB59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/>
          <p:cNvCxnSpPr/>
          <p:nvPr/>
        </p:nvCxnSpPr>
        <p:spPr>
          <a:xfrm rot="16200000" flipH="1">
            <a:off x="1332074" y="5916468"/>
            <a:ext cx="346761" cy="2"/>
          </a:xfrm>
          <a:prstGeom prst="bentConnector3">
            <a:avLst>
              <a:gd name="adj1" fmla="val 50000"/>
            </a:avLst>
          </a:prstGeom>
          <a:ln w="19050">
            <a:solidFill>
              <a:srgbClr val="9BBB59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Decision 88"/>
          <p:cNvSpPr/>
          <p:nvPr/>
        </p:nvSpPr>
        <p:spPr>
          <a:xfrm>
            <a:off x="2548081" y="2127411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0" name="Elbow Connector 63"/>
          <p:cNvCxnSpPr>
            <a:stCxn id="89" idx="2"/>
            <a:endCxn id="2" idx="0"/>
          </p:cNvCxnSpPr>
          <p:nvPr/>
        </p:nvCxnSpPr>
        <p:spPr>
          <a:xfrm rot="5400000">
            <a:off x="2420857" y="2239636"/>
            <a:ext cx="169454" cy="268150"/>
          </a:xfrm>
          <a:prstGeom prst="bentConnector3">
            <a:avLst>
              <a:gd name="adj1" fmla="val -45557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Rectangle 65"/>
          <p:cNvSpPr/>
          <p:nvPr/>
        </p:nvSpPr>
        <p:spPr>
          <a:xfrm rot="16200000">
            <a:off x="6392527" y="5986230"/>
            <a:ext cx="1022906" cy="328045"/>
          </a:xfrm>
          <a:prstGeom prst="roundRect">
            <a:avLst/>
          </a:prstGeom>
          <a:solidFill>
            <a:srgbClr val="31859C">
              <a:alpha val="25000"/>
            </a:srgb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Commons</a:t>
            </a:r>
            <a:endParaRPr lang="en-SG" sz="1100" b="1" dirty="0">
              <a:solidFill>
                <a:schemeClr val="bg1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 rot="16200000">
            <a:off x="6442449" y="5964272"/>
            <a:ext cx="268153" cy="346762"/>
            <a:chOff x="6060035" y="6038840"/>
            <a:chExt cx="268153" cy="346762"/>
          </a:xfrm>
        </p:grpSpPr>
        <p:cxnSp>
          <p:nvCxnSpPr>
            <p:cNvPr id="129" name="Connector: Elbow 128"/>
            <p:cNvCxnSpPr/>
            <p:nvPr/>
          </p:nvCxnSpPr>
          <p:spPr>
            <a:xfrm rot="16200000" flipH="1">
              <a:off x="6154806" y="6212221"/>
              <a:ext cx="346761" cy="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9BBB59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or: Elbow 129"/>
            <p:cNvCxnSpPr/>
            <p:nvPr/>
          </p:nvCxnSpPr>
          <p:spPr>
            <a:xfrm rot="16200000" flipH="1">
              <a:off x="6019470" y="6212220"/>
              <a:ext cx="346761" cy="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9BBB59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or: Elbow 132"/>
            <p:cNvCxnSpPr/>
            <p:nvPr/>
          </p:nvCxnSpPr>
          <p:spPr>
            <a:xfrm rot="16200000" flipH="1">
              <a:off x="5886655" y="6212220"/>
              <a:ext cx="346761" cy="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9BBB59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Elbow Connector 63"/>
          <p:cNvCxnSpPr>
            <a:stCxn id="39" idx="2"/>
            <a:endCxn id="38" idx="1"/>
          </p:cNvCxnSpPr>
          <p:nvPr/>
        </p:nvCxnSpPr>
        <p:spPr>
          <a:xfrm rot="16200000" flipH="1">
            <a:off x="1429255" y="3921147"/>
            <a:ext cx="2102307" cy="22423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8" name="Connector: Elbow 137"/>
          <p:cNvCxnSpPr>
            <a:endCxn id="119" idx="0"/>
          </p:cNvCxnSpPr>
          <p:nvPr/>
        </p:nvCxnSpPr>
        <p:spPr>
          <a:xfrm flipV="1">
            <a:off x="442359" y="3034582"/>
            <a:ext cx="887281" cy="6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alpha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Flowchart: Decision 146"/>
          <p:cNvSpPr/>
          <p:nvPr/>
        </p:nvSpPr>
        <p:spPr>
          <a:xfrm>
            <a:off x="3973361" y="3068616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8" name="Elbow Connector 63"/>
          <p:cNvCxnSpPr>
            <a:stCxn id="147" idx="3"/>
            <a:endCxn id="43" idx="1"/>
          </p:cNvCxnSpPr>
          <p:nvPr/>
        </p:nvCxnSpPr>
        <p:spPr>
          <a:xfrm flipV="1">
            <a:off x="4156517" y="3123822"/>
            <a:ext cx="289566" cy="255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4" name="Flowchart: Decision 153"/>
          <p:cNvSpPr/>
          <p:nvPr/>
        </p:nvSpPr>
        <p:spPr>
          <a:xfrm>
            <a:off x="3693938" y="3523734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5" name="Elbow Connector 63"/>
          <p:cNvCxnSpPr>
            <a:stCxn id="154" idx="3"/>
            <a:endCxn id="37" idx="1"/>
          </p:cNvCxnSpPr>
          <p:nvPr/>
        </p:nvCxnSpPr>
        <p:spPr>
          <a:xfrm>
            <a:off x="3877094" y="3604521"/>
            <a:ext cx="762602" cy="8450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Rectangle 11"/>
          <p:cNvSpPr/>
          <p:nvPr/>
        </p:nvSpPr>
        <p:spPr>
          <a:xfrm>
            <a:off x="4709645" y="400188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8" name="Flowchart: Decision 167"/>
          <p:cNvSpPr/>
          <p:nvPr/>
        </p:nvSpPr>
        <p:spPr>
          <a:xfrm>
            <a:off x="3686161" y="4039729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9" name="Elbow Connector 63"/>
          <p:cNvCxnSpPr>
            <a:stCxn id="168" idx="3"/>
            <a:endCxn id="167" idx="1"/>
          </p:cNvCxnSpPr>
          <p:nvPr/>
        </p:nvCxnSpPr>
        <p:spPr>
          <a:xfrm flipV="1">
            <a:off x="3869317" y="4120310"/>
            <a:ext cx="840328" cy="20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0" name="Rectangle 11"/>
          <p:cNvSpPr/>
          <p:nvPr/>
        </p:nvSpPr>
        <p:spPr>
          <a:xfrm>
            <a:off x="2297074" y="6076932"/>
            <a:ext cx="1034555" cy="400068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ToDoCardStyleManager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71" name="Connector: Elbow 170"/>
          <p:cNvCxnSpPr/>
          <p:nvPr/>
        </p:nvCxnSpPr>
        <p:spPr>
          <a:xfrm rot="16200000" flipH="1">
            <a:off x="2805846" y="5903551"/>
            <a:ext cx="346761" cy="2"/>
          </a:xfrm>
          <a:prstGeom prst="bentConnector3">
            <a:avLst>
              <a:gd name="adj1" fmla="val 50000"/>
            </a:avLst>
          </a:prstGeom>
          <a:ln w="19050">
            <a:solidFill>
              <a:srgbClr val="9BBB59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/>
          <p:cNvCxnSpPr/>
          <p:nvPr/>
        </p:nvCxnSpPr>
        <p:spPr>
          <a:xfrm rot="16200000" flipH="1">
            <a:off x="2670510" y="5903550"/>
            <a:ext cx="346761" cy="2"/>
          </a:xfrm>
          <a:prstGeom prst="bentConnector3">
            <a:avLst>
              <a:gd name="adj1" fmla="val 50000"/>
            </a:avLst>
          </a:prstGeom>
          <a:ln w="19050">
            <a:solidFill>
              <a:srgbClr val="9BBB59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/>
          <p:cNvCxnSpPr/>
          <p:nvPr/>
        </p:nvCxnSpPr>
        <p:spPr>
          <a:xfrm rot="16200000" flipH="1">
            <a:off x="2537695" y="5903550"/>
            <a:ext cx="346761" cy="2"/>
          </a:xfrm>
          <a:prstGeom prst="bentConnector3">
            <a:avLst>
              <a:gd name="adj1" fmla="val 50000"/>
            </a:avLst>
          </a:prstGeom>
          <a:ln w="19050">
            <a:solidFill>
              <a:srgbClr val="9BBB59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63"/>
          <p:cNvCxnSpPr>
            <a:stCxn id="37" idx="3"/>
          </p:cNvCxnSpPr>
          <p:nvPr/>
        </p:nvCxnSpPr>
        <p:spPr>
          <a:xfrm>
            <a:off x="5680602" y="3689022"/>
            <a:ext cx="1067787" cy="4090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8" name="Elbow Connector 63"/>
          <p:cNvCxnSpPr>
            <a:stCxn id="167" idx="3"/>
          </p:cNvCxnSpPr>
          <p:nvPr/>
        </p:nvCxnSpPr>
        <p:spPr>
          <a:xfrm>
            <a:off x="5750551" y="4120310"/>
            <a:ext cx="970355" cy="401227"/>
          </a:xfrm>
          <a:prstGeom prst="bentConnector3">
            <a:avLst>
              <a:gd name="adj1" fmla="val 33313"/>
            </a:avLst>
          </a:prstGeom>
          <a:ln w="19050">
            <a:solidFill>
              <a:schemeClr val="accent3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9" name="Connector: Elbow 188"/>
          <p:cNvCxnSpPr>
            <a:stCxn id="9" idx="1"/>
          </p:cNvCxnSpPr>
          <p:nvPr/>
        </p:nvCxnSpPr>
        <p:spPr>
          <a:xfrm rot="10800000" flipV="1">
            <a:off x="1503020" y="1944304"/>
            <a:ext cx="589823" cy="328236"/>
          </a:xfrm>
          <a:prstGeom prst="bentConnector3">
            <a:avLst>
              <a:gd name="adj1" fmla="val 98447"/>
            </a:avLst>
          </a:prstGeom>
          <a:ln w="19050">
            <a:solidFill>
              <a:srgbClr val="00B05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63"/>
          <p:cNvCxnSpPr>
            <a:endCxn id="38" idx="2"/>
          </p:cNvCxnSpPr>
          <p:nvPr/>
        </p:nvCxnSpPr>
        <p:spPr>
          <a:xfrm>
            <a:off x="1698595" y="4554612"/>
            <a:ext cx="1440751" cy="648229"/>
          </a:xfrm>
          <a:prstGeom prst="bentConnector4">
            <a:avLst>
              <a:gd name="adj1" fmla="val 31023"/>
              <a:gd name="adj2" fmla="val 135265"/>
            </a:avLst>
          </a:prstGeom>
          <a:ln w="19050">
            <a:solidFill>
              <a:schemeClr val="accent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3" name="Elbow Connector 63"/>
          <p:cNvCxnSpPr>
            <a:endCxn id="35" idx="0"/>
          </p:cNvCxnSpPr>
          <p:nvPr/>
        </p:nvCxnSpPr>
        <p:spPr>
          <a:xfrm>
            <a:off x="2154945" y="4378722"/>
            <a:ext cx="984400" cy="185037"/>
          </a:xfrm>
          <a:prstGeom prst="bentConnector2">
            <a:avLst/>
          </a:prstGeom>
          <a:ln w="19050">
            <a:solidFill>
              <a:schemeClr val="accent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0" name="Elbow Connector 63"/>
          <p:cNvCxnSpPr>
            <a:endCxn id="167" idx="2"/>
          </p:cNvCxnSpPr>
          <p:nvPr/>
        </p:nvCxnSpPr>
        <p:spPr>
          <a:xfrm flipV="1">
            <a:off x="3136526" y="4238730"/>
            <a:ext cx="2093572" cy="130582"/>
          </a:xfrm>
          <a:prstGeom prst="bentConnector2">
            <a:avLst/>
          </a:prstGeom>
          <a:ln w="19050">
            <a:solidFill>
              <a:schemeClr val="accent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7" name="Elbow Connector 63"/>
          <p:cNvCxnSpPr>
            <a:endCxn id="37" idx="2"/>
          </p:cNvCxnSpPr>
          <p:nvPr/>
        </p:nvCxnSpPr>
        <p:spPr>
          <a:xfrm flipV="1">
            <a:off x="2154945" y="3807442"/>
            <a:ext cx="3005204" cy="133350"/>
          </a:xfrm>
          <a:prstGeom prst="bentConnector2">
            <a:avLst/>
          </a:prstGeom>
          <a:ln w="19050">
            <a:solidFill>
              <a:schemeClr val="accent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72" name="Elbow Connector 63"/>
          <p:cNvCxnSpPr>
            <a:endCxn id="34" idx="2"/>
          </p:cNvCxnSpPr>
          <p:nvPr/>
        </p:nvCxnSpPr>
        <p:spPr>
          <a:xfrm rot="16200000" flipV="1">
            <a:off x="3051014" y="3824433"/>
            <a:ext cx="179657" cy="299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75" name="Elbow Connector 63"/>
          <p:cNvCxnSpPr>
            <a:endCxn id="43" idx="2"/>
          </p:cNvCxnSpPr>
          <p:nvPr/>
        </p:nvCxnSpPr>
        <p:spPr>
          <a:xfrm flipV="1">
            <a:off x="2185088" y="3242242"/>
            <a:ext cx="2781448" cy="157590"/>
          </a:xfrm>
          <a:prstGeom prst="bentConnector2">
            <a:avLst/>
          </a:prstGeom>
          <a:ln w="19050">
            <a:solidFill>
              <a:schemeClr val="accent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07" name="Elbow Connector 63"/>
          <p:cNvCxnSpPr/>
          <p:nvPr/>
        </p:nvCxnSpPr>
        <p:spPr>
          <a:xfrm rot="5400000" flipH="1" flipV="1">
            <a:off x="1581937" y="3951460"/>
            <a:ext cx="1161334" cy="44968"/>
          </a:xfrm>
          <a:prstGeom prst="bentConnector3">
            <a:avLst>
              <a:gd name="adj1" fmla="val 100031"/>
            </a:avLst>
          </a:prstGeom>
          <a:ln w="19050">
            <a:solidFill>
              <a:schemeClr val="accent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4" name="Elbow Connector 63"/>
          <p:cNvCxnSpPr/>
          <p:nvPr/>
        </p:nvCxnSpPr>
        <p:spPr>
          <a:xfrm rot="5400000" flipH="1" flipV="1">
            <a:off x="3333956" y="3285998"/>
            <a:ext cx="189807" cy="473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7" name="Elbow Connector 63"/>
          <p:cNvCxnSpPr>
            <a:endCxn id="36" idx="2"/>
          </p:cNvCxnSpPr>
          <p:nvPr/>
        </p:nvCxnSpPr>
        <p:spPr>
          <a:xfrm rot="5400000" flipH="1" flipV="1">
            <a:off x="3067679" y="4297649"/>
            <a:ext cx="140513" cy="281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22" name="Group 321"/>
          <p:cNvGrpSpPr/>
          <p:nvPr/>
        </p:nvGrpSpPr>
        <p:grpSpPr>
          <a:xfrm>
            <a:off x="4251322" y="5303384"/>
            <a:ext cx="1745273" cy="1116005"/>
            <a:chOff x="3512527" y="5314098"/>
            <a:chExt cx="2787315" cy="1116005"/>
          </a:xfrm>
        </p:grpSpPr>
        <p:sp>
          <p:nvSpPr>
            <p:cNvPr id="320" name="Rectangle 65"/>
            <p:cNvSpPr/>
            <p:nvPr/>
          </p:nvSpPr>
          <p:spPr>
            <a:xfrm>
              <a:off x="3512527" y="5422958"/>
              <a:ext cx="2787315" cy="1007145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50000"/>
              </a:schemeClr>
            </a:solidFill>
            <a:ln w="19050">
              <a:solidFill>
                <a:srgbClr val="9BBB59">
                  <a:alpha val="50000"/>
                </a:srgb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9BBB59"/>
                  </a:solidFill>
                </a:rPr>
                <a:t>resources/view</a:t>
              </a:r>
              <a:endParaRPr lang="en-SG" sz="1200" b="1" dirty="0">
                <a:solidFill>
                  <a:srgbClr val="9BBB59"/>
                </a:solidFill>
              </a:endParaRPr>
            </a:p>
          </p:txBody>
        </p:sp>
        <p:sp>
          <p:nvSpPr>
            <p:cNvPr id="321" name="Rectangle 65"/>
            <p:cNvSpPr/>
            <p:nvPr/>
          </p:nvSpPr>
          <p:spPr>
            <a:xfrm>
              <a:off x="3512527" y="5314098"/>
              <a:ext cx="467895" cy="108285"/>
            </a:xfrm>
            <a:prstGeom prst="roundRect">
              <a:avLst>
                <a:gd name="adj" fmla="val 3484"/>
              </a:avLst>
            </a:prstGeom>
            <a:solidFill>
              <a:schemeClr val="bg1">
                <a:alpha val="50000"/>
              </a:schemeClr>
            </a:solidFill>
            <a:ln w="19050">
              <a:solidFill>
                <a:srgbClr val="9BBB59">
                  <a:alpha val="50000"/>
                </a:srgb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SG" sz="1200" b="1" dirty="0">
                <a:solidFill>
                  <a:srgbClr val="9BBB59"/>
                </a:solidFill>
              </a:endParaRPr>
            </a:p>
          </p:txBody>
        </p:sp>
      </p:grpSp>
      <p:sp>
        <p:nvSpPr>
          <p:cNvPr id="323" name="Rectangle 322"/>
          <p:cNvSpPr/>
          <p:nvPr/>
        </p:nvSpPr>
        <p:spPr>
          <a:xfrm>
            <a:off x="4605253" y="5798817"/>
            <a:ext cx="464166" cy="299848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4" name="Rectangle 323"/>
          <p:cNvSpPr/>
          <p:nvPr/>
        </p:nvSpPr>
        <p:spPr>
          <a:xfrm>
            <a:off x="4648016" y="5840040"/>
            <a:ext cx="464166" cy="299848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5" name="Rectangle 324"/>
          <p:cNvSpPr/>
          <p:nvPr/>
        </p:nvSpPr>
        <p:spPr>
          <a:xfrm>
            <a:off x="4698997" y="5886579"/>
            <a:ext cx="464166" cy="299848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26" name="Rectangle 325"/>
          <p:cNvSpPr/>
          <p:nvPr/>
        </p:nvSpPr>
        <p:spPr>
          <a:xfrm>
            <a:off x="5254044" y="5789867"/>
            <a:ext cx="464166" cy="299848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7" name="Rectangle 326"/>
          <p:cNvSpPr/>
          <p:nvPr/>
        </p:nvSpPr>
        <p:spPr>
          <a:xfrm>
            <a:off x="5296807" y="5831090"/>
            <a:ext cx="464166" cy="299848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8" name="Rectangle 327"/>
          <p:cNvSpPr/>
          <p:nvPr/>
        </p:nvSpPr>
        <p:spPr>
          <a:xfrm>
            <a:off x="5347788" y="5877629"/>
            <a:ext cx="464166" cy="299848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0" name="TextBox 329"/>
          <p:cNvSpPr txBox="1"/>
          <p:nvPr/>
        </p:nvSpPr>
        <p:spPr>
          <a:xfrm>
            <a:off x="4648016" y="5906291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>
                <a:solidFill>
                  <a:schemeClr val="bg1"/>
                </a:solidFill>
              </a:rPr>
              <a:t>*.</a:t>
            </a:r>
            <a:r>
              <a:rPr lang="en-SG" sz="1050" dirty="0" err="1">
                <a:solidFill>
                  <a:schemeClr val="bg1"/>
                </a:solidFill>
              </a:rPr>
              <a:t>fxml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5309798" y="5909545"/>
            <a:ext cx="4491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>
                <a:solidFill>
                  <a:schemeClr val="bg1"/>
                </a:solidFill>
              </a:rPr>
              <a:t>*.</a:t>
            </a:r>
            <a:r>
              <a:rPr lang="en-SG" sz="1050" dirty="0" err="1">
                <a:solidFill>
                  <a:schemeClr val="bg1"/>
                </a:solidFill>
              </a:rPr>
              <a:t>css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43" name="Elbow Connector 63"/>
          <p:cNvCxnSpPr>
            <a:stCxn id="3" idx="0"/>
          </p:cNvCxnSpPr>
          <p:nvPr/>
        </p:nvCxnSpPr>
        <p:spPr>
          <a:xfrm rot="5400000" flipH="1" flipV="1">
            <a:off x="5046208" y="1266447"/>
            <a:ext cx="100131" cy="324926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46" name="Elbow Connector 63"/>
          <p:cNvCxnSpPr>
            <a:stCxn id="2" idx="3"/>
          </p:cNvCxnSpPr>
          <p:nvPr/>
        </p:nvCxnSpPr>
        <p:spPr>
          <a:xfrm flipV="1">
            <a:off x="2918326" y="2288851"/>
            <a:ext cx="3802582" cy="342967"/>
          </a:xfrm>
          <a:prstGeom prst="bentConnector3">
            <a:avLst>
              <a:gd name="adj1" fmla="val 14932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TextBox 132"/>
          <p:cNvSpPr txBox="1"/>
          <p:nvPr/>
        </p:nvSpPr>
        <p:spPr>
          <a:xfrm>
            <a:off x="4469549" y="3512348"/>
            <a:ext cx="654409" cy="2067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rgbClr val="9BBB59"/>
                </a:solidFill>
              </a:rPr>
              <a:t>*</a:t>
            </a:r>
            <a:endParaRPr lang="en-SG" sz="1100" dirty="0">
              <a:solidFill>
                <a:srgbClr val="9BBB59"/>
              </a:solidFill>
            </a:endParaRPr>
          </a:p>
        </p:txBody>
      </p:sp>
      <p:sp>
        <p:nvSpPr>
          <p:cNvPr id="77" name="TextBox 132"/>
          <p:cNvSpPr txBox="1"/>
          <p:nvPr/>
        </p:nvSpPr>
        <p:spPr>
          <a:xfrm>
            <a:off x="4517432" y="3991392"/>
            <a:ext cx="604369" cy="2287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rgbClr val="9BBB59"/>
                </a:solidFill>
              </a:rPr>
              <a:t>*</a:t>
            </a:r>
            <a:endParaRPr lang="en-SG" sz="1100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573395" y="1447798"/>
            <a:ext cx="5829748" cy="4191002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0070C0"/>
                </a:solidFill>
              </a:rPr>
              <a:t>Logic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3918263" y="2327498"/>
            <a:ext cx="1311835" cy="247346"/>
          </a:xfrm>
          <a:prstGeom prst="rect">
            <a:avLst/>
          </a:prstGeom>
          <a:gradFill>
            <a:gsLst>
              <a:gs pos="0">
                <a:srgbClr val="AFCBFF"/>
              </a:gs>
              <a:gs pos="35000">
                <a:srgbClr val="AFCBFF"/>
              </a:gs>
              <a:gs pos="100000">
                <a:srgbClr val="AFCBFF">
                  <a:alpha val="0"/>
                </a:srgbClr>
              </a:gs>
            </a:gsLst>
            <a:lin ang="16200000" scaled="1"/>
          </a:gradFill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CommandFactory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70C0"/>
          </a:solidFill>
          <a:ln w="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" name="Isosceles Triangle 102"/>
          <p:cNvSpPr/>
          <p:nvPr/>
        </p:nvSpPr>
        <p:spPr>
          <a:xfrm rot="16200000" flipV="1">
            <a:off x="2457387" y="3161932"/>
            <a:ext cx="270504" cy="175523"/>
          </a:xfrm>
          <a:prstGeom prst="triangle">
            <a:avLst/>
          </a:prstGeom>
          <a:solidFill>
            <a:srgbClr val="F1F5E9"/>
          </a:solidFill>
          <a:ln w="19050">
            <a:solidFill>
              <a:srgbClr val="558ED5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7" name="Rectangle 65"/>
          <p:cNvSpPr/>
          <p:nvPr/>
        </p:nvSpPr>
        <p:spPr>
          <a:xfrm rot="16200000">
            <a:off x="6408096" y="1760608"/>
            <a:ext cx="953667" cy="328045"/>
          </a:xfrm>
          <a:prstGeom prst="roundRect">
            <a:avLst/>
          </a:prstGeom>
          <a:solidFill>
            <a:srgbClr val="E46C0A">
              <a:alpha val="25000"/>
            </a:srgb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Storage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2689186" y="3006865"/>
            <a:ext cx="1041942" cy="346760"/>
          </a:xfrm>
          <a:prstGeom prst="rect">
            <a:avLst/>
          </a:prstGeom>
          <a:gradFill>
            <a:gsLst>
              <a:gs pos="0">
                <a:srgbClr val="AFCBFF"/>
              </a:gs>
              <a:gs pos="35000">
                <a:srgbClr val="AFCBFF"/>
              </a:gs>
              <a:gs pos="100000">
                <a:srgbClr val="AFCBFF">
                  <a:alpha val="0"/>
                </a:srgbClr>
              </a:gs>
            </a:gsLst>
            <a:lin ang="16200000" scaled="1"/>
          </a:gradFill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20" name="Elbow Connector 106"/>
          <p:cNvCxnSpPr>
            <a:stCxn id="5" idx="3"/>
          </p:cNvCxnSpPr>
          <p:nvPr/>
        </p:nvCxnSpPr>
        <p:spPr>
          <a:xfrm flipV="1">
            <a:off x="3186477" y="1628992"/>
            <a:ext cx="3549039" cy="315312"/>
          </a:xfrm>
          <a:prstGeom prst="bentConnector3">
            <a:avLst>
              <a:gd name="adj1" fmla="val 86768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5"/>
          <p:cNvSpPr/>
          <p:nvPr/>
        </p:nvSpPr>
        <p:spPr>
          <a:xfrm rot="16200000">
            <a:off x="5937082" y="3286200"/>
            <a:ext cx="1924917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22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3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solidFill>
            <a:srgbClr val="F1F5E9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0070C0"/>
              </a:solidFill>
            </a:endParaRPr>
          </a:p>
        </p:txBody>
      </p:sp>
      <p:sp>
        <p:nvSpPr>
          <p:cNvPr id="24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Flowchart: Decision 88"/>
          <p:cNvSpPr/>
          <p:nvPr/>
        </p:nvSpPr>
        <p:spPr>
          <a:xfrm>
            <a:off x="2975057" y="2102181"/>
            <a:ext cx="183156" cy="161573"/>
          </a:xfrm>
          <a:prstGeom prst="flowChartDecisi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1" name="Elbow Connector 63"/>
          <p:cNvCxnSpPr>
            <a:stCxn id="30" idx="3"/>
            <a:endCxn id="3" idx="1"/>
          </p:cNvCxnSpPr>
          <p:nvPr/>
        </p:nvCxnSpPr>
        <p:spPr>
          <a:xfrm>
            <a:off x="3158213" y="2182968"/>
            <a:ext cx="760050" cy="268203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137"/>
          <p:cNvCxnSpPr>
            <a:endCxn id="22" idx="0"/>
          </p:cNvCxnSpPr>
          <p:nvPr/>
        </p:nvCxnSpPr>
        <p:spPr>
          <a:xfrm flipV="1">
            <a:off x="442359" y="3034582"/>
            <a:ext cx="887281" cy="6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alpha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11"/>
          <p:cNvSpPr/>
          <p:nvPr/>
        </p:nvSpPr>
        <p:spPr>
          <a:xfrm>
            <a:off x="2879067" y="3550404"/>
            <a:ext cx="1040906" cy="236841"/>
          </a:xfrm>
          <a:prstGeom prst="rect">
            <a:avLst/>
          </a:prstGeom>
          <a:gradFill>
            <a:gsLst>
              <a:gs pos="0">
                <a:srgbClr val="AFCBFF"/>
              </a:gs>
              <a:gs pos="35000">
                <a:srgbClr val="AFCBFF"/>
              </a:gs>
              <a:gs pos="100000">
                <a:srgbClr val="AFCBFF">
                  <a:alpha val="0"/>
                </a:srgbClr>
              </a:gs>
            </a:gsLst>
            <a:lin ang="16200000" scaled="1"/>
          </a:gradFill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50" name="Elbow Connector 63"/>
          <p:cNvCxnSpPr>
            <a:stCxn id="3" idx="2"/>
            <a:endCxn id="19" idx="3"/>
          </p:cNvCxnSpPr>
          <p:nvPr/>
        </p:nvCxnSpPr>
        <p:spPr>
          <a:xfrm rot="5400000">
            <a:off x="3849955" y="2456018"/>
            <a:ext cx="605401" cy="843053"/>
          </a:xfrm>
          <a:prstGeom prst="bent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Elbow Connector 188"/>
          <p:cNvCxnSpPr>
            <a:stCxn id="5" idx="1"/>
          </p:cNvCxnSpPr>
          <p:nvPr/>
        </p:nvCxnSpPr>
        <p:spPr>
          <a:xfrm rot="10800000" flipV="1">
            <a:off x="1503020" y="1944304"/>
            <a:ext cx="589823" cy="328236"/>
          </a:xfrm>
          <a:prstGeom prst="bentConnector3">
            <a:avLst>
              <a:gd name="adj1" fmla="val 98447"/>
            </a:avLst>
          </a:prstGeom>
          <a:ln w="19050">
            <a:solidFill>
              <a:srgbClr val="0070C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106"/>
          <p:cNvCxnSpPr/>
          <p:nvPr/>
        </p:nvCxnSpPr>
        <p:spPr>
          <a:xfrm>
            <a:off x="3186477" y="2057400"/>
            <a:ext cx="3534429" cy="685800"/>
          </a:xfrm>
          <a:prstGeom prst="bentConnector3">
            <a:avLst>
              <a:gd name="adj1" fmla="val 87459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Flowchart: Decision 88"/>
          <p:cNvSpPr/>
          <p:nvPr/>
        </p:nvSpPr>
        <p:spPr>
          <a:xfrm>
            <a:off x="5237364" y="2327498"/>
            <a:ext cx="183156" cy="161573"/>
          </a:xfrm>
          <a:prstGeom prst="flowChartDecisi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9" name="Elbow Connector 63"/>
          <p:cNvCxnSpPr>
            <a:stCxn id="92" idx="2"/>
            <a:endCxn id="104" idx="0"/>
          </p:cNvCxnSpPr>
          <p:nvPr/>
        </p:nvCxnSpPr>
        <p:spPr>
          <a:xfrm rot="16200000" flipH="1">
            <a:off x="5302223" y="2515790"/>
            <a:ext cx="233027" cy="179588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4" name="Rectangle 8"/>
          <p:cNvSpPr/>
          <p:nvPr/>
        </p:nvSpPr>
        <p:spPr>
          <a:xfrm>
            <a:off x="4925875" y="2722098"/>
            <a:ext cx="1165309" cy="252028"/>
          </a:xfrm>
          <a:prstGeom prst="rect">
            <a:avLst/>
          </a:prstGeom>
          <a:gradFill>
            <a:gsLst>
              <a:gs pos="0">
                <a:srgbClr val="AFCBFF"/>
              </a:gs>
              <a:gs pos="35000">
                <a:srgbClr val="AFCBFF"/>
              </a:gs>
              <a:gs pos="100000">
                <a:srgbClr val="AFCBFF">
                  <a:alpha val="0"/>
                </a:srgbClr>
              </a:gs>
            </a:gsLst>
            <a:lin ang="16200000" scaled="1"/>
          </a:gradFill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09" name="Flowchart: Decision 88"/>
          <p:cNvSpPr/>
          <p:nvPr/>
        </p:nvSpPr>
        <p:spPr>
          <a:xfrm>
            <a:off x="5444972" y="2992195"/>
            <a:ext cx="183156" cy="161573"/>
          </a:xfrm>
          <a:prstGeom prst="flowChartDecisi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0" name="Rectangle 8"/>
          <p:cNvSpPr/>
          <p:nvPr/>
        </p:nvSpPr>
        <p:spPr>
          <a:xfrm>
            <a:off x="5161573" y="3448434"/>
            <a:ext cx="1165309" cy="265931"/>
          </a:xfrm>
          <a:prstGeom prst="rect">
            <a:avLst/>
          </a:prstGeom>
          <a:gradFill>
            <a:gsLst>
              <a:gs pos="0">
                <a:srgbClr val="AFCBFF"/>
              </a:gs>
              <a:gs pos="35000">
                <a:srgbClr val="AFCBFF"/>
              </a:gs>
              <a:gs pos="100000">
                <a:srgbClr val="AFCBFF">
                  <a:alpha val="0"/>
                </a:srgbClr>
              </a:gs>
            </a:gsLst>
            <a:lin ang="16200000" scaled="1"/>
          </a:gradFill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DateTimeParser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13" name="Elbow Connector 63"/>
          <p:cNvCxnSpPr>
            <a:stCxn id="109" idx="2"/>
            <a:endCxn id="110" idx="0"/>
          </p:cNvCxnSpPr>
          <p:nvPr/>
        </p:nvCxnSpPr>
        <p:spPr>
          <a:xfrm rot="16200000" flipH="1">
            <a:off x="5493056" y="3197262"/>
            <a:ext cx="294666" cy="207678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0" name="TextBox 119"/>
          <p:cNvSpPr txBox="1"/>
          <p:nvPr/>
        </p:nvSpPr>
        <p:spPr>
          <a:xfrm>
            <a:off x="3990256" y="2951820"/>
            <a:ext cx="728806" cy="2308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creates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121" name="Isosceles Triangle 120"/>
          <p:cNvSpPr/>
          <p:nvPr/>
        </p:nvSpPr>
        <p:spPr>
          <a:xfrm rot="16200000" flipH="1">
            <a:off x="3855287" y="3009433"/>
            <a:ext cx="125951" cy="7620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8" name="Elbow Connector 63"/>
          <p:cNvCxnSpPr>
            <a:endCxn id="19" idx="0"/>
          </p:cNvCxnSpPr>
          <p:nvPr/>
        </p:nvCxnSpPr>
        <p:spPr>
          <a:xfrm rot="16200000" flipH="1">
            <a:off x="2384107" y="2180814"/>
            <a:ext cx="881367" cy="770733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3" name="TextBox 132"/>
          <p:cNvSpPr txBox="1"/>
          <p:nvPr/>
        </p:nvSpPr>
        <p:spPr>
          <a:xfrm>
            <a:off x="2495962" y="2357448"/>
            <a:ext cx="72880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executes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134" name="Isosceles Triangle 133"/>
          <p:cNvSpPr/>
          <p:nvPr/>
        </p:nvSpPr>
        <p:spPr>
          <a:xfrm rot="5400000" flipH="1">
            <a:off x="3007827" y="2425175"/>
            <a:ext cx="125951" cy="7620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1" name="Elbow Connector 63"/>
          <p:cNvCxnSpPr>
            <a:endCxn id="6" idx="3"/>
          </p:cNvCxnSpPr>
          <p:nvPr/>
        </p:nvCxnSpPr>
        <p:spPr>
          <a:xfrm rot="5400000" flipH="1" flipV="1">
            <a:off x="1411580" y="4235789"/>
            <a:ext cx="2079392" cy="107203"/>
          </a:xfrm>
          <a:prstGeom prst="bent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7" name="Elbow Connector 85"/>
          <p:cNvCxnSpPr>
            <a:endCxn id="43" idx="1"/>
          </p:cNvCxnSpPr>
          <p:nvPr/>
        </p:nvCxnSpPr>
        <p:spPr>
          <a:xfrm>
            <a:off x="2415096" y="3665491"/>
            <a:ext cx="463971" cy="3334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1"/>
          <p:cNvSpPr/>
          <p:nvPr/>
        </p:nvSpPr>
        <p:spPr>
          <a:xfrm>
            <a:off x="2870577" y="3863122"/>
            <a:ext cx="1040906" cy="236841"/>
          </a:xfrm>
          <a:prstGeom prst="rect">
            <a:avLst/>
          </a:prstGeom>
          <a:gradFill>
            <a:gsLst>
              <a:gs pos="0">
                <a:srgbClr val="AFCBFF"/>
              </a:gs>
              <a:gs pos="35000">
                <a:srgbClr val="AFCBFF"/>
              </a:gs>
              <a:gs pos="100000">
                <a:srgbClr val="AFCBFF">
                  <a:alpha val="0"/>
                </a:srgbClr>
              </a:gs>
            </a:gsLst>
            <a:lin ang="16200000" scaled="1"/>
          </a:gradFill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>
                <a:solidFill>
                  <a:srgbClr val="0070C0"/>
                </a:solidFill>
              </a:rPr>
              <a:t>ClearCommand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74" name="Elbow Connector 85"/>
          <p:cNvCxnSpPr>
            <a:endCxn id="173" idx="1"/>
          </p:cNvCxnSpPr>
          <p:nvPr/>
        </p:nvCxnSpPr>
        <p:spPr>
          <a:xfrm flipV="1">
            <a:off x="2382119" y="3981543"/>
            <a:ext cx="488458" cy="303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1"/>
          <p:cNvSpPr/>
          <p:nvPr/>
        </p:nvSpPr>
        <p:spPr>
          <a:xfrm>
            <a:off x="2870576" y="4175840"/>
            <a:ext cx="1169733" cy="236841"/>
          </a:xfrm>
          <a:prstGeom prst="rect">
            <a:avLst/>
          </a:prstGeom>
          <a:gradFill>
            <a:gsLst>
              <a:gs pos="0">
                <a:srgbClr val="AFCBFF"/>
              </a:gs>
              <a:gs pos="35000">
                <a:srgbClr val="AFCBFF"/>
              </a:gs>
              <a:gs pos="100000">
                <a:srgbClr val="AFCBFF">
                  <a:alpha val="0"/>
                </a:srgbClr>
              </a:gs>
            </a:gsLst>
            <a:lin ang="16200000" scaled="1"/>
          </a:gradFill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>
                <a:solidFill>
                  <a:srgbClr val="0070C0"/>
                </a:solidFill>
              </a:rPr>
              <a:t>DeleteCommand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79" name="Elbow Connector 85"/>
          <p:cNvCxnSpPr>
            <a:endCxn id="178" idx="1"/>
          </p:cNvCxnSpPr>
          <p:nvPr/>
        </p:nvCxnSpPr>
        <p:spPr>
          <a:xfrm flipV="1">
            <a:off x="2382119" y="4294261"/>
            <a:ext cx="488457" cy="3003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1"/>
          <p:cNvSpPr/>
          <p:nvPr/>
        </p:nvSpPr>
        <p:spPr>
          <a:xfrm>
            <a:off x="2861519" y="4585256"/>
            <a:ext cx="1161242" cy="236841"/>
          </a:xfrm>
          <a:prstGeom prst="rect">
            <a:avLst/>
          </a:prstGeom>
          <a:gradFill>
            <a:gsLst>
              <a:gs pos="0">
                <a:srgbClr val="AFCBFF"/>
              </a:gs>
              <a:gs pos="35000">
                <a:srgbClr val="AFCBFF"/>
              </a:gs>
              <a:gs pos="100000">
                <a:srgbClr val="AFCBFF">
                  <a:alpha val="0"/>
                </a:srgbClr>
              </a:gs>
            </a:gsLst>
            <a:lin ang="16200000" scaled="1"/>
          </a:gradFill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>
                <a:solidFill>
                  <a:srgbClr val="0070C0"/>
                </a:solidFill>
              </a:rPr>
              <a:t>StoreCommand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93" name="Elbow Connector 85"/>
          <p:cNvCxnSpPr>
            <a:endCxn id="192" idx="1"/>
          </p:cNvCxnSpPr>
          <p:nvPr/>
        </p:nvCxnSpPr>
        <p:spPr>
          <a:xfrm>
            <a:off x="2423586" y="4678152"/>
            <a:ext cx="437933" cy="25525"/>
          </a:xfrm>
          <a:prstGeom prst="bentConnector3">
            <a:avLst>
              <a:gd name="adj1" fmla="val 100025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1"/>
          <p:cNvSpPr/>
          <p:nvPr/>
        </p:nvSpPr>
        <p:spPr>
          <a:xfrm>
            <a:off x="2853029" y="4897974"/>
            <a:ext cx="1169732" cy="236841"/>
          </a:xfrm>
          <a:prstGeom prst="rect">
            <a:avLst/>
          </a:prstGeom>
          <a:gradFill>
            <a:gsLst>
              <a:gs pos="0">
                <a:srgbClr val="AFCBFF"/>
              </a:gs>
              <a:gs pos="35000">
                <a:srgbClr val="AFCBFF"/>
              </a:gs>
              <a:gs pos="100000">
                <a:srgbClr val="AFCBFF">
                  <a:alpha val="0"/>
                </a:srgbClr>
              </a:gs>
            </a:gsLst>
            <a:lin ang="16200000" scaled="1"/>
          </a:gradFill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>
                <a:solidFill>
                  <a:srgbClr val="0070C0"/>
                </a:solidFill>
              </a:rPr>
              <a:t>UndoCommand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95" name="Elbow Connector 85"/>
          <p:cNvCxnSpPr>
            <a:endCxn id="194" idx="1"/>
          </p:cNvCxnSpPr>
          <p:nvPr/>
        </p:nvCxnSpPr>
        <p:spPr>
          <a:xfrm>
            <a:off x="2415096" y="4990870"/>
            <a:ext cx="437933" cy="25525"/>
          </a:xfrm>
          <a:prstGeom prst="bentConnector3">
            <a:avLst>
              <a:gd name="adj1" fmla="val 9785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1"/>
          <p:cNvSpPr/>
          <p:nvPr/>
        </p:nvSpPr>
        <p:spPr>
          <a:xfrm>
            <a:off x="2853028" y="5210692"/>
            <a:ext cx="1337972" cy="236841"/>
          </a:xfrm>
          <a:prstGeom prst="rect">
            <a:avLst/>
          </a:prstGeom>
          <a:gradFill>
            <a:gsLst>
              <a:gs pos="0">
                <a:srgbClr val="AFCBFF"/>
              </a:gs>
              <a:gs pos="35000">
                <a:srgbClr val="AFCBFF"/>
              </a:gs>
              <a:gs pos="100000">
                <a:srgbClr val="AFCBFF">
                  <a:alpha val="0"/>
                </a:srgbClr>
              </a:gs>
            </a:gsLst>
            <a:lin ang="16200000" scaled="1"/>
          </a:gradFill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>
                <a:solidFill>
                  <a:srgbClr val="0070C0"/>
                </a:solidFill>
              </a:rPr>
              <a:t>UnfinishCommand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97" name="Elbow Connector 85"/>
          <p:cNvCxnSpPr>
            <a:endCxn id="196" idx="1"/>
          </p:cNvCxnSpPr>
          <p:nvPr/>
        </p:nvCxnSpPr>
        <p:spPr>
          <a:xfrm>
            <a:off x="2423586" y="5329086"/>
            <a:ext cx="429442" cy="27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3311503" y="4275543"/>
            <a:ext cx="728806" cy="2308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…</a:t>
            </a:r>
            <a:endParaRPr lang="en-SG" sz="2000" dirty="0">
              <a:solidFill>
                <a:srgbClr val="0070C0"/>
              </a:solidFill>
            </a:endParaRPr>
          </a:p>
        </p:txBody>
      </p:sp>
      <p:cxnSp>
        <p:nvCxnSpPr>
          <p:cNvPr id="208" name="Elbow Connector 63"/>
          <p:cNvCxnSpPr/>
          <p:nvPr/>
        </p:nvCxnSpPr>
        <p:spPr>
          <a:xfrm>
            <a:off x="3941151" y="3657600"/>
            <a:ext cx="2794365" cy="518240"/>
          </a:xfrm>
          <a:prstGeom prst="bentConnector3">
            <a:avLst>
              <a:gd name="adj1" fmla="val 35343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5" name="Elbow Connector 63"/>
          <p:cNvCxnSpPr>
            <a:stCxn id="196" idx="3"/>
          </p:cNvCxnSpPr>
          <p:nvPr/>
        </p:nvCxnSpPr>
        <p:spPr>
          <a:xfrm flipV="1">
            <a:off x="4191000" y="4175840"/>
            <a:ext cx="734875" cy="1153273"/>
          </a:xfrm>
          <a:prstGeom prst="bent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3926094" y="3966572"/>
            <a:ext cx="999781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4038600" y="4267200"/>
            <a:ext cx="887275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4038600" y="4724400"/>
            <a:ext cx="887275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V="1">
            <a:off x="4022761" y="5003632"/>
            <a:ext cx="903114" cy="1276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65"/>
          <p:cNvSpPr/>
          <p:nvPr/>
        </p:nvSpPr>
        <p:spPr>
          <a:xfrm rot="16200000">
            <a:off x="6396082" y="4824612"/>
            <a:ext cx="1000993" cy="328045"/>
          </a:xfrm>
          <a:prstGeom prst="roundRect">
            <a:avLst/>
          </a:prstGeom>
          <a:solidFill>
            <a:srgbClr val="31859C">
              <a:alpha val="25000"/>
            </a:srgb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Commons</a:t>
            </a:r>
            <a:endParaRPr lang="en-SG" sz="1100" b="1" dirty="0">
              <a:solidFill>
                <a:schemeClr val="bg1"/>
              </a:solidFill>
            </a:endParaRPr>
          </a:p>
        </p:txBody>
      </p:sp>
      <p:grpSp>
        <p:nvGrpSpPr>
          <p:cNvPr id="234" name="Group 108"/>
          <p:cNvGrpSpPr/>
          <p:nvPr/>
        </p:nvGrpSpPr>
        <p:grpSpPr>
          <a:xfrm rot="16200000">
            <a:off x="6437919" y="4794570"/>
            <a:ext cx="262409" cy="346762"/>
            <a:chOff x="6060035" y="6038840"/>
            <a:chExt cx="268153" cy="346762"/>
          </a:xfrm>
        </p:grpSpPr>
        <p:cxnSp>
          <p:nvCxnSpPr>
            <p:cNvPr id="235" name="Connector: Elbow 234"/>
            <p:cNvCxnSpPr/>
            <p:nvPr/>
          </p:nvCxnSpPr>
          <p:spPr>
            <a:xfrm rot="16200000" flipH="1">
              <a:off x="6154806" y="6212221"/>
              <a:ext cx="346761" cy="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or: Elbow 235"/>
            <p:cNvCxnSpPr/>
            <p:nvPr/>
          </p:nvCxnSpPr>
          <p:spPr>
            <a:xfrm rot="16200000" flipH="1">
              <a:off x="6019470" y="6212220"/>
              <a:ext cx="346761" cy="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or: Elbow 236"/>
            <p:cNvCxnSpPr/>
            <p:nvPr/>
          </p:nvCxnSpPr>
          <p:spPr>
            <a:xfrm rot="16200000" flipH="1">
              <a:off x="5886655" y="6212220"/>
              <a:ext cx="346761" cy="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Rectangle 11"/>
          <p:cNvSpPr/>
          <p:nvPr/>
        </p:nvSpPr>
        <p:spPr>
          <a:xfrm>
            <a:off x="903667" y="4031895"/>
            <a:ext cx="1151755" cy="236841"/>
          </a:xfrm>
          <a:prstGeom prst="rect">
            <a:avLst/>
          </a:prstGeom>
          <a:solidFill>
            <a:srgbClr val="0070C0"/>
          </a:solidFill>
          <a:ln w="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41" name="Elbow Connector 63"/>
          <p:cNvCxnSpPr/>
          <p:nvPr/>
        </p:nvCxnSpPr>
        <p:spPr>
          <a:xfrm rot="5400000">
            <a:off x="1776341" y="3119822"/>
            <a:ext cx="966860" cy="806034"/>
          </a:xfrm>
          <a:prstGeom prst="bentConnector3">
            <a:avLst>
              <a:gd name="adj1" fmla="val 743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2" name="TextBox 241"/>
          <p:cNvSpPr txBox="1"/>
          <p:nvPr/>
        </p:nvSpPr>
        <p:spPr>
          <a:xfrm>
            <a:off x="2033270" y="2824591"/>
            <a:ext cx="589809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produces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243" name="Isosceles Triangle 242"/>
          <p:cNvSpPr/>
          <p:nvPr/>
        </p:nvSpPr>
        <p:spPr>
          <a:xfrm rot="16200000" flipH="1">
            <a:off x="1866676" y="2891119"/>
            <a:ext cx="125951" cy="7620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879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260864" y="53340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88678" y="897071"/>
            <a:ext cx="0" cy="550372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916670" y="1251453"/>
            <a:ext cx="132468" cy="49969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979392" y="318221"/>
            <a:ext cx="1093635" cy="56853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CommandFactory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526209" y="875359"/>
            <a:ext cx="0" cy="552544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462584" y="1333552"/>
            <a:ext cx="127250" cy="24774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96819" y="1251453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069070" y="1358951"/>
            <a:ext cx="1385131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980054"/>
            <a:ext cx="18310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execute(“finish 2”)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78754" y="6248400"/>
            <a:ext cx="1281113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01430" y="54929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8416682" y="893409"/>
            <a:ext cx="0" cy="5507391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30637" y="4807156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>
            <a:endCxn id="73" idx="0"/>
          </p:cNvCxnSpPr>
          <p:nvPr/>
        </p:nvCxnSpPr>
        <p:spPr>
          <a:xfrm>
            <a:off x="6684445" y="4807156"/>
            <a:ext cx="172239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73" idx="2"/>
          </p:cNvCxnSpPr>
          <p:nvPr/>
        </p:nvCxnSpPr>
        <p:spPr>
          <a:xfrm>
            <a:off x="6675031" y="5083159"/>
            <a:ext cx="1731806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116" idx="2"/>
          </p:cNvCxnSpPr>
          <p:nvPr/>
        </p:nvCxnSpPr>
        <p:spPr>
          <a:xfrm flipV="1">
            <a:off x="3589834" y="3705176"/>
            <a:ext cx="3024281" cy="642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70289" y="4336987"/>
            <a:ext cx="146453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changeToDoList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ToDoListChange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001365" y="109704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build(“finish 2”)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73937" y="59956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cxnSp>
        <p:nvCxnSpPr>
          <p:cNvPr id="53" name="Straight Connector 16"/>
          <p:cNvCxnSpPr/>
          <p:nvPr/>
        </p:nvCxnSpPr>
        <p:spPr>
          <a:xfrm>
            <a:off x="5739293" y="900981"/>
            <a:ext cx="0" cy="549981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Rectangle 17"/>
          <p:cNvSpPr/>
          <p:nvPr/>
        </p:nvSpPr>
        <p:spPr>
          <a:xfrm>
            <a:off x="5667287" y="1425170"/>
            <a:ext cx="150404" cy="173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7" name="Straight Arrow Connector 27"/>
          <p:cNvCxnSpPr/>
          <p:nvPr/>
        </p:nvCxnSpPr>
        <p:spPr>
          <a:xfrm>
            <a:off x="3598217" y="1425169"/>
            <a:ext cx="206907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2"/>
          <p:cNvSpPr/>
          <p:nvPr/>
        </p:nvSpPr>
        <p:spPr>
          <a:xfrm>
            <a:off x="5191404" y="324879"/>
            <a:ext cx="1093635" cy="56853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bg1"/>
                </a:solidFill>
              </a:rPr>
              <a:t>:</a:t>
            </a:r>
            <a:r>
              <a:rPr lang="en-SG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27108" y="1161014"/>
            <a:ext cx="16751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setInput</a:t>
            </a:r>
            <a:r>
              <a:rPr lang="en-US" dirty="0"/>
              <a:t>(“finish 2”)</a:t>
            </a:r>
          </a:p>
        </p:txBody>
      </p:sp>
      <p:sp>
        <p:nvSpPr>
          <p:cNvPr id="69" name="Rectangle 17"/>
          <p:cNvSpPr/>
          <p:nvPr/>
        </p:nvSpPr>
        <p:spPr>
          <a:xfrm>
            <a:off x="5652541" y="1926891"/>
            <a:ext cx="165149" cy="3234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0" name="Straight Arrow Connector 33"/>
          <p:cNvCxnSpPr>
            <a:endCxn id="69" idx="2"/>
          </p:cNvCxnSpPr>
          <p:nvPr/>
        </p:nvCxnSpPr>
        <p:spPr>
          <a:xfrm>
            <a:off x="3611879" y="2246332"/>
            <a:ext cx="2123237" cy="396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328921" y="1697404"/>
            <a:ext cx="16751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extractWord</a:t>
            </a:r>
            <a:r>
              <a:rPr lang="en-US" dirty="0"/>
              <a:t>()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113705" y="2043411"/>
            <a:ext cx="16751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“finish”</a:t>
            </a:r>
          </a:p>
        </p:txBody>
      </p:sp>
      <p:sp>
        <p:nvSpPr>
          <p:cNvPr id="96" name="Rectangle 17"/>
          <p:cNvSpPr/>
          <p:nvPr/>
        </p:nvSpPr>
        <p:spPr>
          <a:xfrm>
            <a:off x="5671592" y="2604862"/>
            <a:ext cx="146098" cy="3502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7" name="Straight Arrow Connector 33"/>
          <p:cNvCxnSpPr>
            <a:endCxn id="96" idx="2"/>
          </p:cNvCxnSpPr>
          <p:nvPr/>
        </p:nvCxnSpPr>
        <p:spPr>
          <a:xfrm>
            <a:off x="3594139" y="2955125"/>
            <a:ext cx="215050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712160" y="2367753"/>
            <a:ext cx="16751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extractIndicesList</a:t>
            </a:r>
            <a:r>
              <a:rPr lang="en-US" dirty="0"/>
              <a:t>()</a:t>
            </a:r>
          </a:p>
        </p:txBody>
      </p:sp>
      <p:cxnSp>
        <p:nvCxnSpPr>
          <p:cNvPr id="99" name="Straight Arrow Connector 27"/>
          <p:cNvCxnSpPr/>
          <p:nvPr/>
        </p:nvCxnSpPr>
        <p:spPr>
          <a:xfrm>
            <a:off x="3594139" y="2604863"/>
            <a:ext cx="206907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33"/>
          <p:cNvCxnSpPr/>
          <p:nvPr/>
        </p:nvCxnSpPr>
        <p:spPr>
          <a:xfrm>
            <a:off x="2038996" y="3802902"/>
            <a:ext cx="140154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62"/>
          <p:cNvSpPr/>
          <p:nvPr/>
        </p:nvSpPr>
        <p:spPr>
          <a:xfrm>
            <a:off x="5886390" y="3006196"/>
            <a:ext cx="1525611" cy="52227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bg1"/>
                </a:solidFill>
              </a:rPr>
              <a:t>command:</a:t>
            </a:r>
          </a:p>
          <a:p>
            <a:pPr algn="ctr"/>
            <a:r>
              <a:rPr lang="en-SG" sz="1600" dirty="0" err="1">
                <a:solidFill>
                  <a:schemeClr val="bg1"/>
                </a:solidFill>
              </a:rPr>
              <a:t>FinishCommand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4" name="Straight Arrow Connector 27"/>
          <p:cNvCxnSpPr/>
          <p:nvPr/>
        </p:nvCxnSpPr>
        <p:spPr>
          <a:xfrm flipV="1">
            <a:off x="3608125" y="3329601"/>
            <a:ext cx="2278265" cy="11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27"/>
          <p:cNvCxnSpPr/>
          <p:nvPr/>
        </p:nvCxnSpPr>
        <p:spPr>
          <a:xfrm>
            <a:off x="3608125" y="1926891"/>
            <a:ext cx="206907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33"/>
          <p:cNvCxnSpPr>
            <a:endCxn id="54" idx="2"/>
          </p:cNvCxnSpPr>
          <p:nvPr/>
        </p:nvCxnSpPr>
        <p:spPr>
          <a:xfrm flipV="1">
            <a:off x="3573137" y="1598810"/>
            <a:ext cx="2169352" cy="256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173413" y="2726149"/>
            <a:ext cx="4000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[2]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503096" y="3074727"/>
            <a:ext cx="20932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new </a:t>
            </a:r>
            <a:r>
              <a:rPr lang="en-US" dirty="0" err="1"/>
              <a:t>FinishCommand</a:t>
            </a:r>
            <a:r>
              <a:rPr lang="en-US" dirty="0"/>
              <a:t>([2])</a:t>
            </a:r>
          </a:p>
        </p:txBody>
      </p:sp>
      <p:sp>
        <p:nvSpPr>
          <p:cNvPr id="116" name="Rectangle 17"/>
          <p:cNvSpPr/>
          <p:nvPr/>
        </p:nvSpPr>
        <p:spPr>
          <a:xfrm>
            <a:off x="6538913" y="3531536"/>
            <a:ext cx="150404" cy="173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17" name="Straight Connector 16"/>
          <p:cNvCxnSpPr>
            <a:stCxn id="116" idx="0"/>
          </p:cNvCxnSpPr>
          <p:nvPr/>
        </p:nvCxnSpPr>
        <p:spPr>
          <a:xfrm>
            <a:off x="6614115" y="3531536"/>
            <a:ext cx="0" cy="2895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6" name="TextBox 125"/>
          <p:cNvSpPr txBox="1"/>
          <p:nvPr/>
        </p:nvSpPr>
        <p:spPr>
          <a:xfrm>
            <a:off x="3043677" y="3481217"/>
            <a:ext cx="20932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command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76336" y="3827309"/>
            <a:ext cx="20932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command</a:t>
            </a:r>
          </a:p>
        </p:txBody>
      </p:sp>
      <p:sp>
        <p:nvSpPr>
          <p:cNvPr id="130" name="Rectangle 17"/>
          <p:cNvSpPr/>
          <p:nvPr/>
        </p:nvSpPr>
        <p:spPr>
          <a:xfrm>
            <a:off x="6535977" y="4754322"/>
            <a:ext cx="138623" cy="11845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33" name="Straight Arrow Connector 27"/>
          <p:cNvCxnSpPr/>
          <p:nvPr/>
        </p:nvCxnSpPr>
        <p:spPr>
          <a:xfrm>
            <a:off x="2060687" y="4767874"/>
            <a:ext cx="449251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026385" y="4522690"/>
            <a:ext cx="20932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4376607" y="5692958"/>
            <a:ext cx="50333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161" name="Rectangle 62"/>
          <p:cNvSpPr/>
          <p:nvPr/>
        </p:nvSpPr>
        <p:spPr>
          <a:xfrm>
            <a:off x="6955481" y="5175647"/>
            <a:ext cx="1273265" cy="40249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result:</a:t>
            </a:r>
          </a:p>
          <a:p>
            <a:pPr algn="ctr"/>
            <a:r>
              <a:rPr lang="en-SG" sz="1200" dirty="0" err="1">
                <a:solidFill>
                  <a:schemeClr val="bg1"/>
                </a:solidFill>
              </a:rPr>
              <a:t>CommandResult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4" name="Straight Arrow Connector 27"/>
          <p:cNvCxnSpPr>
            <a:endCxn id="161" idx="1"/>
          </p:cNvCxnSpPr>
          <p:nvPr/>
        </p:nvCxnSpPr>
        <p:spPr>
          <a:xfrm>
            <a:off x="6684445" y="5376894"/>
            <a:ext cx="27103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"/>
          <p:cNvSpPr/>
          <p:nvPr/>
        </p:nvSpPr>
        <p:spPr>
          <a:xfrm>
            <a:off x="7502719" y="5563975"/>
            <a:ext cx="150404" cy="173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80" name="Straight Connector 16"/>
          <p:cNvCxnSpPr>
            <a:stCxn id="179" idx="2"/>
          </p:cNvCxnSpPr>
          <p:nvPr/>
        </p:nvCxnSpPr>
        <p:spPr>
          <a:xfrm flipH="1">
            <a:off x="7571879" y="5737615"/>
            <a:ext cx="6042" cy="64968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9" name="Straight Arrow Connector 188"/>
          <p:cNvCxnSpPr>
            <a:endCxn id="179" idx="2"/>
          </p:cNvCxnSpPr>
          <p:nvPr/>
        </p:nvCxnSpPr>
        <p:spPr>
          <a:xfrm>
            <a:off x="6674600" y="5732845"/>
            <a:ext cx="903321" cy="477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endCxn id="130" idx="2"/>
          </p:cNvCxnSpPr>
          <p:nvPr/>
        </p:nvCxnSpPr>
        <p:spPr>
          <a:xfrm>
            <a:off x="2055317" y="5923791"/>
            <a:ext cx="4549972" cy="1507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5"/>
          <p:cNvSpPr/>
          <p:nvPr/>
        </p:nvSpPr>
        <p:spPr>
          <a:xfrm>
            <a:off x="547607" y="1350647"/>
            <a:ext cx="5829748" cy="4191002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7030A0"/>
                </a:solidFill>
              </a:rPr>
              <a:t>Model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3937745" y="1730718"/>
            <a:ext cx="828026" cy="251194"/>
          </a:xfrm>
          <a:prstGeom prst="rect">
            <a:avLst/>
          </a:prstGeom>
          <a:gradFill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16200000" scaled="1"/>
          </a:gra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7030A0"/>
                </a:solidFill>
              </a:rPr>
              <a:t>UiModel</a:t>
            </a:r>
            <a:endParaRPr lang="en-SG" sz="1050" b="1" dirty="0">
              <a:solidFill>
                <a:srgbClr val="7030A0"/>
              </a:solidFill>
            </a:endParaRPr>
          </a:p>
        </p:txBody>
      </p:sp>
      <p:sp>
        <p:nvSpPr>
          <p:cNvPr id="67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7030A0"/>
          </a:solidFill>
          <a:ln w="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8" name="Isosceles Triangle 102"/>
          <p:cNvSpPr/>
          <p:nvPr/>
        </p:nvSpPr>
        <p:spPr>
          <a:xfrm rot="16200000" flipV="1">
            <a:off x="4193724" y="3448747"/>
            <a:ext cx="270504" cy="175523"/>
          </a:xfrm>
          <a:prstGeom prst="triangle">
            <a:avLst/>
          </a:prstGeom>
          <a:solidFill>
            <a:srgbClr val="F1F5E9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73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4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solidFill>
            <a:srgbClr val="F1F5E9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0070C0"/>
              </a:solidFill>
            </a:endParaRPr>
          </a:p>
        </p:txBody>
      </p:sp>
      <p:sp>
        <p:nvSpPr>
          <p:cNvPr id="75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6" name="Flowchart: Decision 88"/>
          <p:cNvSpPr/>
          <p:nvPr/>
        </p:nvSpPr>
        <p:spPr>
          <a:xfrm>
            <a:off x="3186477" y="1885062"/>
            <a:ext cx="183156" cy="161573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7" name="Elbow Connector 63"/>
          <p:cNvCxnSpPr>
            <a:stCxn id="76" idx="3"/>
            <a:endCxn id="66" idx="1"/>
          </p:cNvCxnSpPr>
          <p:nvPr/>
        </p:nvCxnSpPr>
        <p:spPr>
          <a:xfrm flipV="1">
            <a:off x="3369633" y="1856315"/>
            <a:ext cx="568112" cy="10953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" name="Elbow Connector 137"/>
          <p:cNvCxnSpPr>
            <a:endCxn id="73" idx="0"/>
          </p:cNvCxnSpPr>
          <p:nvPr/>
        </p:nvCxnSpPr>
        <p:spPr>
          <a:xfrm flipV="1">
            <a:off x="442359" y="3034582"/>
            <a:ext cx="887281" cy="6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alpha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188"/>
          <p:cNvCxnSpPr>
            <a:stCxn id="67" idx="1"/>
          </p:cNvCxnSpPr>
          <p:nvPr/>
        </p:nvCxnSpPr>
        <p:spPr>
          <a:xfrm rot="10800000" flipV="1">
            <a:off x="1503020" y="1944304"/>
            <a:ext cx="589823" cy="328236"/>
          </a:xfrm>
          <a:prstGeom prst="bentConnector3">
            <a:avLst>
              <a:gd name="adj1" fmla="val 98447"/>
            </a:avLst>
          </a:prstGeom>
          <a:ln w="19050">
            <a:solidFill>
              <a:srgbClr val="7030A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Decision 88"/>
          <p:cNvSpPr/>
          <p:nvPr/>
        </p:nvSpPr>
        <p:spPr>
          <a:xfrm>
            <a:off x="4768416" y="1751318"/>
            <a:ext cx="183156" cy="161573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4" name="Elbow Connector 63"/>
          <p:cNvCxnSpPr>
            <a:stCxn id="83" idx="3"/>
            <a:endCxn id="85" idx="0"/>
          </p:cNvCxnSpPr>
          <p:nvPr/>
        </p:nvCxnSpPr>
        <p:spPr>
          <a:xfrm>
            <a:off x="4951572" y="1832105"/>
            <a:ext cx="133900" cy="942852"/>
          </a:xfrm>
          <a:prstGeom prst="bentConnector2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4708986" y="2774957"/>
            <a:ext cx="752971" cy="263525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UiToDo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13" name="Rectangle 65"/>
          <p:cNvSpPr/>
          <p:nvPr/>
        </p:nvSpPr>
        <p:spPr>
          <a:xfrm rot="16200000">
            <a:off x="6396082" y="4824612"/>
            <a:ext cx="1000993" cy="328045"/>
          </a:xfrm>
          <a:prstGeom prst="roundRect">
            <a:avLst/>
          </a:prstGeom>
          <a:solidFill>
            <a:srgbClr val="31859C">
              <a:alpha val="25000"/>
            </a:srgb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Commons</a:t>
            </a:r>
            <a:endParaRPr lang="en-SG" sz="1100" b="1" dirty="0">
              <a:solidFill>
                <a:schemeClr val="bg1"/>
              </a:solidFill>
            </a:endParaRPr>
          </a:p>
        </p:txBody>
      </p:sp>
      <p:grpSp>
        <p:nvGrpSpPr>
          <p:cNvPr id="114" name="Group 108"/>
          <p:cNvGrpSpPr/>
          <p:nvPr/>
        </p:nvGrpSpPr>
        <p:grpSpPr>
          <a:xfrm rot="16200000">
            <a:off x="6437919" y="4794570"/>
            <a:ext cx="262409" cy="346762"/>
            <a:chOff x="6060035" y="6038840"/>
            <a:chExt cx="268153" cy="346762"/>
          </a:xfrm>
        </p:grpSpPr>
        <p:cxnSp>
          <p:nvCxnSpPr>
            <p:cNvPr id="115" name="Connector: Elbow 114"/>
            <p:cNvCxnSpPr/>
            <p:nvPr/>
          </p:nvCxnSpPr>
          <p:spPr>
            <a:xfrm rot="16200000" flipH="1">
              <a:off x="6154806" y="6212221"/>
              <a:ext cx="346761" cy="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or: Elbow 115"/>
            <p:cNvCxnSpPr/>
            <p:nvPr/>
          </p:nvCxnSpPr>
          <p:spPr>
            <a:xfrm rot="16200000" flipH="1">
              <a:off x="6019470" y="6212220"/>
              <a:ext cx="346761" cy="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116"/>
            <p:cNvCxnSpPr/>
            <p:nvPr/>
          </p:nvCxnSpPr>
          <p:spPr>
            <a:xfrm rot="16200000" flipH="1">
              <a:off x="5886655" y="6212220"/>
              <a:ext cx="346761" cy="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5300818" y="2419901"/>
            <a:ext cx="728806" cy="2308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3" name="Rectangle 8"/>
          <p:cNvSpPr/>
          <p:nvPr/>
        </p:nvSpPr>
        <p:spPr>
          <a:xfrm>
            <a:off x="3646957" y="2394388"/>
            <a:ext cx="758719" cy="384293"/>
          </a:xfrm>
          <a:prstGeom prst="rect">
            <a:avLst/>
          </a:prstGeom>
          <a:gradFill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16200000" scaled="1"/>
          </a:gra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7030A0"/>
                </a:solidFill>
              </a:rPr>
              <a:t>ToDoListManager</a:t>
            </a:r>
            <a:endParaRPr lang="en-SG" sz="1050" b="1" dirty="0">
              <a:solidFill>
                <a:srgbClr val="7030A0"/>
              </a:solidFill>
            </a:endParaRPr>
          </a:p>
        </p:txBody>
      </p:sp>
      <p:sp>
        <p:nvSpPr>
          <p:cNvPr id="134" name="Flowchart: Decision 88"/>
          <p:cNvSpPr/>
          <p:nvPr/>
        </p:nvSpPr>
        <p:spPr>
          <a:xfrm>
            <a:off x="2669872" y="2127266"/>
            <a:ext cx="183156" cy="161573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5" name="Elbow Connector 63"/>
          <p:cNvCxnSpPr>
            <a:stCxn id="134" idx="3"/>
          </p:cNvCxnSpPr>
          <p:nvPr/>
        </p:nvCxnSpPr>
        <p:spPr>
          <a:xfrm>
            <a:off x="2853028" y="2208053"/>
            <a:ext cx="756846" cy="25105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7" name="Elbow Connector 63"/>
          <p:cNvCxnSpPr>
            <a:stCxn id="66" idx="2"/>
            <a:endCxn id="133" idx="0"/>
          </p:cNvCxnSpPr>
          <p:nvPr/>
        </p:nvCxnSpPr>
        <p:spPr>
          <a:xfrm rot="5400000">
            <a:off x="3982800" y="2025430"/>
            <a:ext cx="412476" cy="32544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2" name="Rectangle 8"/>
          <p:cNvSpPr/>
          <p:nvPr/>
        </p:nvSpPr>
        <p:spPr>
          <a:xfrm>
            <a:off x="2026683" y="2674541"/>
            <a:ext cx="758719" cy="311150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ToDoList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57" name="Flowchart: Decision 88"/>
          <p:cNvSpPr/>
          <p:nvPr/>
        </p:nvSpPr>
        <p:spPr>
          <a:xfrm rot="10800000">
            <a:off x="3435888" y="2538890"/>
            <a:ext cx="183156" cy="161573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8" name="Elbow Connector 63"/>
          <p:cNvCxnSpPr>
            <a:stCxn id="157" idx="3"/>
            <a:endCxn id="152" idx="3"/>
          </p:cNvCxnSpPr>
          <p:nvPr/>
        </p:nvCxnSpPr>
        <p:spPr>
          <a:xfrm rot="10800000" flipV="1">
            <a:off x="2785402" y="2619676"/>
            <a:ext cx="650486" cy="21044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3" name="Flowchart: Decision 88"/>
          <p:cNvSpPr/>
          <p:nvPr/>
        </p:nvSpPr>
        <p:spPr>
          <a:xfrm rot="5400000">
            <a:off x="2566064" y="2991190"/>
            <a:ext cx="183156" cy="161573"/>
          </a:xfrm>
          <a:prstGeom prst="flowChartDecisi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4" name="Elbow Connector 63"/>
          <p:cNvCxnSpPr>
            <a:stCxn id="163" idx="3"/>
          </p:cNvCxnSpPr>
          <p:nvPr/>
        </p:nvCxnSpPr>
        <p:spPr>
          <a:xfrm rot="16200000" flipH="1">
            <a:off x="2689494" y="3131702"/>
            <a:ext cx="534120" cy="59782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Rectangle 8"/>
          <p:cNvSpPr/>
          <p:nvPr/>
        </p:nvSpPr>
        <p:spPr>
          <a:xfrm>
            <a:off x="4412918" y="3342145"/>
            <a:ext cx="1188167" cy="415205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ReadOnlyToDo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012766" y="3519990"/>
            <a:ext cx="730587" cy="2308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9" name="Rectangle 8"/>
          <p:cNvSpPr/>
          <p:nvPr/>
        </p:nvSpPr>
        <p:spPr>
          <a:xfrm>
            <a:off x="3268398" y="3588257"/>
            <a:ext cx="536753" cy="266601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ToDo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75" name="Elbow Connector 63"/>
          <p:cNvCxnSpPr>
            <a:stCxn id="169" idx="3"/>
            <a:endCxn id="68" idx="3"/>
          </p:cNvCxnSpPr>
          <p:nvPr/>
        </p:nvCxnSpPr>
        <p:spPr>
          <a:xfrm flipV="1">
            <a:off x="3805151" y="3536509"/>
            <a:ext cx="436064" cy="18504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9" name="Isosceles Triangle 102"/>
          <p:cNvSpPr/>
          <p:nvPr/>
        </p:nvSpPr>
        <p:spPr>
          <a:xfrm flipV="1">
            <a:off x="1763702" y="3711210"/>
            <a:ext cx="270504" cy="175523"/>
          </a:xfrm>
          <a:prstGeom prst="triangle">
            <a:avLst/>
          </a:prstGeom>
          <a:solidFill>
            <a:srgbClr val="F1F5E9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00" name="Rectangle 8"/>
          <p:cNvSpPr/>
          <p:nvPr/>
        </p:nvSpPr>
        <p:spPr>
          <a:xfrm>
            <a:off x="1222989" y="3909996"/>
            <a:ext cx="1317140" cy="415205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ReadOnlyToDoList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201" name="Elbow Connector 63"/>
          <p:cNvCxnSpPr>
            <a:stCxn id="152" idx="2"/>
            <a:endCxn id="199" idx="3"/>
          </p:cNvCxnSpPr>
          <p:nvPr/>
        </p:nvCxnSpPr>
        <p:spPr>
          <a:xfrm rot="5400000">
            <a:off x="1789740" y="3094906"/>
            <a:ext cx="725519" cy="5070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1" name="Isosceles Triangle 102"/>
          <p:cNvSpPr/>
          <p:nvPr/>
        </p:nvSpPr>
        <p:spPr>
          <a:xfrm rot="5400000" flipV="1">
            <a:off x="5559158" y="3493639"/>
            <a:ext cx="270504" cy="175523"/>
          </a:xfrm>
          <a:prstGeom prst="triangle">
            <a:avLst/>
          </a:prstGeom>
          <a:solidFill>
            <a:srgbClr val="F1F5E9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2" name="Elbow Connector 63"/>
          <p:cNvCxnSpPr>
            <a:stCxn id="85" idx="3"/>
            <a:endCxn id="211" idx="3"/>
          </p:cNvCxnSpPr>
          <p:nvPr/>
        </p:nvCxnSpPr>
        <p:spPr>
          <a:xfrm>
            <a:off x="5461957" y="2906720"/>
            <a:ext cx="320215" cy="674681"/>
          </a:xfrm>
          <a:prstGeom prst="bentConnector3">
            <a:avLst>
              <a:gd name="adj1" fmla="val 144576"/>
            </a:avLst>
          </a:prstGeom>
          <a:ln w="19050">
            <a:solidFill>
              <a:srgbClr val="7030A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7" name="Flowchart: Decision 96"/>
          <p:cNvSpPr/>
          <p:nvPr/>
        </p:nvSpPr>
        <p:spPr>
          <a:xfrm rot="5400000">
            <a:off x="3442243" y="390094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28" name="Rectangle 8"/>
          <p:cNvSpPr/>
          <p:nvPr/>
        </p:nvSpPr>
        <p:spPr>
          <a:xfrm>
            <a:off x="3807726" y="4651264"/>
            <a:ext cx="544033" cy="285783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Title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29" name="Elbow Connector 78"/>
          <p:cNvCxnSpPr>
            <a:stCxn id="227" idx="3"/>
            <a:endCxn id="228" idx="1"/>
          </p:cNvCxnSpPr>
          <p:nvPr/>
        </p:nvCxnSpPr>
        <p:spPr>
          <a:xfrm rot="16200000" flipH="1">
            <a:off x="3339748" y="4326177"/>
            <a:ext cx="688497" cy="24745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0" name="Rectangle 8"/>
          <p:cNvSpPr/>
          <p:nvPr/>
        </p:nvSpPr>
        <p:spPr>
          <a:xfrm>
            <a:off x="4028638" y="3863235"/>
            <a:ext cx="839192" cy="285783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DueDate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31" name="Elbow Connector 80"/>
          <p:cNvCxnSpPr>
            <a:stCxn id="227" idx="3"/>
            <a:endCxn id="230" idx="1"/>
          </p:cNvCxnSpPr>
          <p:nvPr/>
        </p:nvCxnSpPr>
        <p:spPr>
          <a:xfrm rot="5400000" flipH="1" flipV="1">
            <a:off x="3744686" y="3821707"/>
            <a:ext cx="99532" cy="468371"/>
          </a:xfrm>
          <a:prstGeom prst="bentConnector4">
            <a:avLst>
              <a:gd name="adj1" fmla="val -229675"/>
              <a:gd name="adj2" fmla="val 6259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2" name="Rectangle 8"/>
          <p:cNvSpPr/>
          <p:nvPr/>
        </p:nvSpPr>
        <p:spPr>
          <a:xfrm>
            <a:off x="3760523" y="5042977"/>
            <a:ext cx="839192" cy="285783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DateRange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46" name="Rectangle 8"/>
          <p:cNvSpPr/>
          <p:nvPr/>
        </p:nvSpPr>
        <p:spPr>
          <a:xfrm>
            <a:off x="4180119" y="4289467"/>
            <a:ext cx="570195" cy="285783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Tag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59" name="Elbow Connector 80"/>
          <p:cNvCxnSpPr>
            <a:stCxn id="227" idx="3"/>
            <a:endCxn id="246" idx="1"/>
          </p:cNvCxnSpPr>
          <p:nvPr/>
        </p:nvCxnSpPr>
        <p:spPr>
          <a:xfrm rot="16200000" flipH="1">
            <a:off x="3706843" y="3959083"/>
            <a:ext cx="326700" cy="61985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5" name="TextBox 264"/>
          <p:cNvSpPr txBox="1"/>
          <p:nvPr/>
        </p:nvSpPr>
        <p:spPr>
          <a:xfrm>
            <a:off x="3964574" y="4267458"/>
            <a:ext cx="728806" cy="2308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69" name="Rectangle 8"/>
          <p:cNvSpPr/>
          <p:nvPr/>
        </p:nvSpPr>
        <p:spPr>
          <a:xfrm>
            <a:off x="1636239" y="4976905"/>
            <a:ext cx="780888" cy="266601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UserPrefs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270" name="Rectangle 8"/>
          <p:cNvSpPr/>
          <p:nvPr/>
        </p:nvSpPr>
        <p:spPr>
          <a:xfrm>
            <a:off x="1428128" y="4549789"/>
            <a:ext cx="1117701" cy="266601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ToDoListChange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286" name="Rectangle 8"/>
          <p:cNvSpPr/>
          <p:nvPr/>
        </p:nvSpPr>
        <p:spPr>
          <a:xfrm>
            <a:off x="5069315" y="4853696"/>
            <a:ext cx="839192" cy="285783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Recurrence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87" name="Flowchart: Decision 96"/>
          <p:cNvSpPr/>
          <p:nvPr/>
        </p:nvSpPr>
        <p:spPr>
          <a:xfrm>
            <a:off x="4608816" y="508722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88" name="Elbow Connector 83"/>
          <p:cNvCxnSpPr>
            <a:stCxn id="287" idx="3"/>
            <a:endCxn id="286" idx="1"/>
          </p:cNvCxnSpPr>
          <p:nvPr/>
        </p:nvCxnSpPr>
        <p:spPr>
          <a:xfrm flipV="1">
            <a:off x="4844864" y="4996588"/>
            <a:ext cx="224451" cy="17732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6" name="Flowchart: Decision 88"/>
          <p:cNvSpPr/>
          <p:nvPr/>
        </p:nvSpPr>
        <p:spPr>
          <a:xfrm rot="10800000">
            <a:off x="4515455" y="2817307"/>
            <a:ext cx="183156" cy="161573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7" name="Elbow Connector 63"/>
          <p:cNvCxnSpPr>
            <a:stCxn id="326" idx="3"/>
            <a:endCxn id="169" idx="0"/>
          </p:cNvCxnSpPr>
          <p:nvPr/>
        </p:nvCxnSpPr>
        <p:spPr>
          <a:xfrm rot="10800000" flipV="1">
            <a:off x="3536775" y="2898093"/>
            <a:ext cx="978680" cy="69016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04" name="Elbow Connector 78"/>
          <p:cNvCxnSpPr>
            <a:stCxn id="227" idx="3"/>
            <a:endCxn id="232" idx="1"/>
          </p:cNvCxnSpPr>
          <p:nvPr/>
        </p:nvCxnSpPr>
        <p:spPr>
          <a:xfrm rot="16200000" flipH="1">
            <a:off x="3120290" y="4545636"/>
            <a:ext cx="1080210" cy="20025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205286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2952155"/>
            <a:ext cx="188848" cy="65849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242165" y="939993"/>
            <a:ext cx="637507" cy="4660277"/>
          </a:xfrm>
          <a:prstGeom prst="bentConnector4">
            <a:avLst>
              <a:gd name="adj1" fmla="val -62819"/>
              <a:gd name="adj2" fmla="val 9997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5848" y="2379673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58381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 flipV="1">
            <a:off x="4220351" y="2757195"/>
            <a:ext cx="266666" cy="348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1755" y="2605395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Todo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1305" y="269130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7353" y="2777998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3367" y="2032913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ReadOnlyTodo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34644" y="268538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7714090" y="2307345"/>
            <a:ext cx="83919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Title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2" name="Elbow Connector 78"/>
          <p:cNvCxnSpPr>
            <a:endCxn id="50" idx="1"/>
          </p:cNvCxnSpPr>
          <p:nvPr/>
        </p:nvCxnSpPr>
        <p:spPr>
          <a:xfrm flipV="1">
            <a:off x="7279688" y="2450237"/>
            <a:ext cx="434402" cy="32776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Rectangle 8"/>
          <p:cNvSpPr/>
          <p:nvPr/>
        </p:nvSpPr>
        <p:spPr>
          <a:xfrm>
            <a:off x="7714090" y="2630323"/>
            <a:ext cx="83919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DueDate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6" name="Elbow Connector 80"/>
          <p:cNvCxnSpPr>
            <a:endCxn id="54" idx="1"/>
          </p:cNvCxnSpPr>
          <p:nvPr/>
        </p:nvCxnSpPr>
        <p:spPr>
          <a:xfrm flipV="1">
            <a:off x="7279688" y="2773215"/>
            <a:ext cx="434402" cy="478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0" name="Rectangle 8"/>
          <p:cNvSpPr/>
          <p:nvPr/>
        </p:nvSpPr>
        <p:spPr>
          <a:xfrm>
            <a:off x="7714090" y="2953301"/>
            <a:ext cx="83919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DateRange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1" name="Elbow Connector 83"/>
          <p:cNvCxnSpPr>
            <a:endCxn id="60" idx="1"/>
          </p:cNvCxnSpPr>
          <p:nvPr/>
        </p:nvCxnSpPr>
        <p:spPr>
          <a:xfrm>
            <a:off x="7279688" y="2777998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275</Words>
  <Application>Microsoft Office PowerPoint</Application>
  <PresentationFormat>On-screen Show (4:3)</PresentationFormat>
  <Paragraphs>167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CommanDo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Yun Chuan Ngin</cp:lastModifiedBy>
  <cp:revision>246</cp:revision>
  <dcterms:created xsi:type="dcterms:W3CDTF">2016-07-22T14:33:02Z</dcterms:created>
  <dcterms:modified xsi:type="dcterms:W3CDTF">2016-10-25T17:20:39Z</dcterms:modified>
</cp:coreProperties>
</file>