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950388" y="2757268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6"/>
          </p:cNvCxnSpPr>
          <p:nvPr/>
        </p:nvCxnSpPr>
        <p:spPr>
          <a:xfrm flipV="1">
            <a:off x="1331388" y="2939997"/>
            <a:ext cx="577850" cy="77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784379" y="4030429"/>
            <a:ext cx="991844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 flipV="1">
            <a:off x="2776223" y="4267200"/>
            <a:ext cx="271777" cy="48683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806830" y="3719164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429933" y="3761908"/>
            <a:ext cx="6625" cy="30355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355169" y="3027204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6070598" y="3695504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215583" y="3889698"/>
            <a:ext cx="125410" cy="803822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531133" y="3795269"/>
            <a:ext cx="668302" cy="198972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75735" y="1656559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err="1"/>
              <a:t>CommanDo</a:t>
            </a:r>
            <a:endParaRPr lang="en-SG" u="sng" dirty="0"/>
          </a:p>
        </p:txBody>
      </p:sp>
      <p:sp>
        <p:nvSpPr>
          <p:cNvPr id="42" name="Rectangle 41"/>
          <p:cNvSpPr/>
          <p:nvPr/>
        </p:nvSpPr>
        <p:spPr>
          <a:xfrm>
            <a:off x="7391400" y="2790830"/>
            <a:ext cx="123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File System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839694" y="3116763"/>
            <a:ext cx="617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deleteTodo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handleTodoListChangedEvent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25591" y="2274834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272408" y="2638505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00400" y="3096698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35317" y="299523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82134" y="3416294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0126" y="345677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15269" y="3122097"/>
            <a:ext cx="13851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4773315" y="3226003"/>
            <a:ext cx="7620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0118" y="45188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98829" y="3718573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4038600"/>
            <a:ext cx="14571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77204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10126" y="4494292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162526" y="4572000"/>
            <a:ext cx="2205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62526" y="4800600"/>
            <a:ext cx="2291482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41948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deleteTodo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73317" y="299523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build()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7564" y="286018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29286" y="4953000"/>
            <a:ext cx="106691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162526" y="5164650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62526" y="5585914"/>
            <a:ext cx="6714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46985" y="379629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52" name="Rectangle 62"/>
          <p:cNvSpPr/>
          <p:nvPr/>
        </p:nvSpPr>
        <p:spPr>
          <a:xfrm>
            <a:off x="4154490" y="22814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CommandFactory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16"/>
          <p:cNvCxnSpPr/>
          <p:nvPr/>
        </p:nvCxnSpPr>
        <p:spPr>
          <a:xfrm>
            <a:off x="4701307" y="2645090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17"/>
          <p:cNvSpPr/>
          <p:nvPr/>
        </p:nvSpPr>
        <p:spPr>
          <a:xfrm>
            <a:off x="4629299" y="3103283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27"/>
          <p:cNvCxnSpPr/>
          <p:nvPr/>
        </p:nvCxnSpPr>
        <p:spPr>
          <a:xfrm>
            <a:off x="3344416" y="3188315"/>
            <a:ext cx="12848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8"/>
          <p:cNvSpPr txBox="1"/>
          <p:nvPr/>
        </p:nvSpPr>
        <p:spPr>
          <a:xfrm>
            <a:off x="3467649" y="2982814"/>
            <a:ext cx="1039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commandWord</a:t>
            </a:r>
            <a:endParaRPr lang="en-US" sz="1200" dirty="0"/>
          </a:p>
        </p:txBody>
      </p:sp>
      <p:cxnSp>
        <p:nvCxnSpPr>
          <p:cNvPr id="60" name="Straight Arrow Connector 33"/>
          <p:cNvCxnSpPr/>
          <p:nvPr/>
        </p:nvCxnSpPr>
        <p:spPr>
          <a:xfrm>
            <a:off x="3344416" y="3809145"/>
            <a:ext cx="122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52155"/>
            <a:ext cx="188848" cy="6584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242165" y="939993"/>
            <a:ext cx="637507" cy="4660277"/>
          </a:xfrm>
          <a:prstGeom prst="bentConnector4">
            <a:avLst>
              <a:gd name="adj1" fmla="val -62819"/>
              <a:gd name="adj2" fmla="val 999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5848" y="2379673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7195"/>
            <a:ext cx="266666" cy="34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1755" y="26053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1305" y="26913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7353" y="27779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3367" y="20329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4644" y="26853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714090" y="2307345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flipV="1">
            <a:off x="7279688" y="2450237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4090" y="2630323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0"/>
          <p:cNvCxnSpPr>
            <a:endCxn id="54" idx="1"/>
          </p:cNvCxnSpPr>
          <p:nvPr/>
        </p:nvCxnSpPr>
        <p:spPr>
          <a:xfrm flipV="1">
            <a:off x="7279688" y="2773215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4090" y="2953301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83"/>
          <p:cNvCxnSpPr>
            <a:endCxn id="60" idx="1"/>
          </p:cNvCxnSpPr>
          <p:nvPr/>
        </p:nvCxnSpPr>
        <p:spPr>
          <a:xfrm>
            <a:off x="7279688" y="277799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165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CommanDo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Yun Chuan Ngin</cp:lastModifiedBy>
  <cp:revision>72</cp:revision>
  <dcterms:created xsi:type="dcterms:W3CDTF">2016-07-22T14:33:02Z</dcterms:created>
  <dcterms:modified xsi:type="dcterms:W3CDTF">2016-10-11T16:56:55Z</dcterms:modified>
</cp:coreProperties>
</file>