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5"/>
  </p:normalViewPr>
  <p:slideViewPr>
    <p:cSldViewPr showGuides="1">
      <p:cViewPr varScale="1">
        <p:scale>
          <a:sx n="106" d="100"/>
          <a:sy n="106" d="100"/>
        </p:scale>
        <p:origin x="154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Remindaroo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deleteActivity(p)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1687656"/>
            <a:ext cx="2667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post(ActivityManagerChangedEvent)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post(ActivityManagerChangedEvent)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00600" y="5065911"/>
            <a:ext cx="2895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handleActivityManagerChangedEvent()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0254" y="5410200"/>
            <a:ext cx="2933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handleActivityManagerChangedEvent()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ActivityCard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deleteActivity(p)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UniqueActivityList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30" name="Elbow Connector 29"/>
          <p:cNvCxnSpPr>
            <a:stCxn id="46" idx="3"/>
            <a:endCxn id="49" idx="1"/>
          </p:cNvCxnSpPr>
          <p:nvPr/>
        </p:nvCxnSpPr>
        <p:spPr>
          <a:xfrm>
            <a:off x="3973125" y="2800800"/>
            <a:ext cx="513892" cy="21995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7599244" y="267117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ReadOnlyActivity</a:t>
            </a: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00" dirty="0" smtClean="0">
                <a:solidFill>
                  <a:srgbClr val="7030A0"/>
                </a:solidFill>
              </a:rPr>
            </a:br>
            <a:r>
              <a:rPr lang="en-US" sz="1000" dirty="0" smtClean="0">
                <a:solidFill>
                  <a:srgbClr val="7030A0"/>
                </a:solidFill>
              </a:rPr>
              <a:t>ReadOnlyActivityManager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Flowchart: Decision 96"/>
          <p:cNvSpPr/>
          <p:nvPr/>
        </p:nvSpPr>
        <p:spPr>
          <a:xfrm>
            <a:off x="7021863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5" name="Elbow Connector 44"/>
          <p:cNvCxnSpPr/>
          <p:nvPr/>
        </p:nvCxnSpPr>
        <p:spPr>
          <a:xfrm>
            <a:off x="7250964" y="3036294"/>
            <a:ext cx="348280" cy="20355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7261781" y="2847371"/>
            <a:ext cx="327668" cy="18329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8"/>
          <p:cNvSpPr/>
          <p:nvPr/>
        </p:nvSpPr>
        <p:spPr>
          <a:xfrm>
            <a:off x="7614983" y="309545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AMDate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ActivityManagerStorage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7396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67401" y="3331820"/>
            <a:ext cx="152399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72001" y="3158440"/>
            <a:ext cx="12954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XmlActivityManagerStorage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17719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572000" y="2558040"/>
            <a:ext cx="129540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752600"/>
            <a:ext cx="792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143000" y="1843516"/>
            <a:ext cx="56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task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29600" y="1764268"/>
            <a:ext cx="60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date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706424" y="1767316"/>
            <a:ext cx="884376" cy="366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81924" y="17526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label</a:t>
            </a: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9853" y="1752600"/>
            <a:ext cx="482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5-Point Star 8"/>
          <p:cNvSpPr/>
          <p:nvPr/>
        </p:nvSpPr>
        <p:spPr>
          <a:xfrm>
            <a:off x="665985" y="1861066"/>
            <a:ext cx="248415" cy="2725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7030A0"/>
          </a:solidFill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159</Words>
  <Application>Microsoft Macintosh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Remindaroo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64</cp:revision>
  <dcterms:created xsi:type="dcterms:W3CDTF">2016-07-22T14:33:02Z</dcterms:created>
  <dcterms:modified xsi:type="dcterms:W3CDTF">2016-11-06T10:17:41Z</dcterms:modified>
</cp:coreProperties>
</file>