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5"/>
  </p:normalViewPr>
  <p:slideViewPr>
    <p:cSldViewPr showGuides="1">
      <p:cViewPr>
        <p:scale>
          <a:sx n="150" d="100"/>
          <a:sy n="150" d="100"/>
        </p:scale>
        <p:origin x="264" y="-17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Remindaroo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deleteActivity(p)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1687656"/>
            <a:ext cx="2667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00600" y="5065911"/>
            <a:ext cx="2895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handleActivityManagerChangedEvent()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0254" y="5410200"/>
            <a:ext cx="2933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handleActivityManagerChangedEvent()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16716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FloatingListPanel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ActivityCard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03941" y="2141752"/>
            <a:ext cx="1481780" cy="17702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1" name="Elbow Connector 70"/>
          <p:cNvCxnSpPr>
            <a:endCxn id="37" idx="0"/>
          </p:cNvCxnSpPr>
          <p:nvPr/>
        </p:nvCxnSpPr>
        <p:spPr>
          <a:xfrm>
            <a:off x="3758340" y="3830261"/>
            <a:ext cx="601436" cy="39854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530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445739" y="3766159"/>
            <a:ext cx="72515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AMParser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336886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70892" y="3939101"/>
            <a:ext cx="644793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96726" y="370594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69328" y="394705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:AMParser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deleteActivity(p)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53841" y="296887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39276" y="2776630"/>
            <a:ext cx="21297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parseCommand</a:t>
            </a:r>
            <a:r>
              <a:rPr lang="en-US" dirty="0" smtClean="0"/>
              <a:t>(“</a:t>
            </a:r>
            <a:r>
              <a:rPr lang="en-US" dirty="0" smtClean="0"/>
              <a:t>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UniqueActivityList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ReadOnlyActivity</a:t>
            </a:r>
          </a:p>
        </p:txBody>
      </p:sp>
      <p:sp>
        <p:nvSpPr>
          <p:cNvPr id="76" name="Rectangle 8"/>
          <p:cNvSpPr/>
          <p:nvPr/>
        </p:nvSpPr>
        <p:spPr>
          <a:xfrm>
            <a:off x="7644166" y="2452661"/>
            <a:ext cx="914400" cy="33542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Floating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 flipV="1">
            <a:off x="7209764" y="272139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44166" y="2870415"/>
            <a:ext cx="914400" cy="34424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09764" y="304436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44166" y="3300084"/>
            <a:ext cx="914400" cy="2955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/>
          <p:nvPr/>
        </p:nvCxnSpPr>
        <p:spPr>
          <a:xfrm>
            <a:off x="7209764" y="304915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00" dirty="0" smtClean="0">
                <a:solidFill>
                  <a:srgbClr val="7030A0"/>
                </a:solidFill>
              </a:rPr>
            </a:br>
            <a:r>
              <a:rPr lang="en-US" sz="1000" dirty="0" smtClean="0">
                <a:solidFill>
                  <a:srgbClr val="7030A0"/>
                </a:solidFill>
              </a:rPr>
              <a:t>ReadOnlyActivityManager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Isosceles Triangle 102"/>
          <p:cNvSpPr/>
          <p:nvPr/>
        </p:nvSpPr>
        <p:spPr>
          <a:xfrm rot="5400000" flipV="1">
            <a:off x="6987076" y="2957352"/>
            <a:ext cx="270504" cy="175523"/>
          </a:xfrm>
          <a:prstGeom prst="triangle">
            <a:avLst/>
          </a:prstGeom>
          <a:solidFill>
            <a:srgbClr val="7030A0">
              <a:alpha val="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ActivityManagerStorage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7396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67401" y="3331820"/>
            <a:ext cx="152399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72001" y="3158440"/>
            <a:ext cx="12954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XmlActivityManagerStorage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17719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572000" y="2558040"/>
            <a:ext cx="129540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752600"/>
            <a:ext cx="792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43000" y="1843516"/>
            <a:ext cx="5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task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29600" y="1764268"/>
            <a:ext cx="60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date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06424" y="1767316"/>
            <a:ext cx="884376" cy="366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81924" y="17526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label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9853" y="1752600"/>
            <a:ext cx="482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5-Point Star 8"/>
          <p:cNvSpPr/>
          <p:nvPr/>
        </p:nvSpPr>
        <p:spPr>
          <a:xfrm>
            <a:off x="665985" y="1861066"/>
            <a:ext cx="248415" cy="2725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162</Words>
  <Application>Microsoft Macintosh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Remindaroo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68</cp:revision>
  <dcterms:created xsi:type="dcterms:W3CDTF">2016-07-22T14:33:02Z</dcterms:created>
  <dcterms:modified xsi:type="dcterms:W3CDTF">2016-11-07T07:09:34Z</dcterms:modified>
</cp:coreProperties>
</file>